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4F"/>
    <a:srgbClr val="21234A"/>
    <a:srgbClr val="1E3245"/>
    <a:srgbClr val="292B59"/>
    <a:srgbClr val="163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801AE-B819-AF5B-0426-CBB23E1AFDDC}" v="1" dt="2025-04-05T19:28:17.463"/>
    <p1510:client id="{1D0301EA-183A-38AA-AB95-CCE7EC6988D2}" v="53" dt="2025-04-05T17:52:12.032"/>
    <p1510:client id="{7DA016BC-6B5F-6297-BD24-C2C317D07831}" v="3" dt="2025-04-07T13:07:13.518"/>
    <p1510:client id="{FF62AC52-69D5-D55E-E4D7-F0013AE1ED4B}" v="448" dt="2025-04-05T19:18:45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50852e8f1f9c2e8e4df7a4d15eb32d8029a7d27b58519225a6240e244b7423cc::" providerId="AD" clId="Web-{FF62AC52-69D5-D55E-E4D7-F0013AE1ED4B}"/>
    <pc:docChg chg="modSld sldOrd">
      <pc:chgData name="Usuario invitado" userId="S::urn:spo:anon#50852e8f1f9c2e8e4df7a4d15eb32d8029a7d27b58519225a6240e244b7423cc::" providerId="AD" clId="Web-{FF62AC52-69D5-D55E-E4D7-F0013AE1ED4B}" dt="2025-04-05T19:18:45.750" v="424" actId="1076"/>
      <pc:docMkLst>
        <pc:docMk/>
      </pc:docMkLst>
      <pc:sldChg chg="modSp">
        <pc:chgData name="Usuario invitado" userId="S::urn:spo:anon#50852e8f1f9c2e8e4df7a4d15eb32d8029a7d27b58519225a6240e244b7423cc::" providerId="AD" clId="Web-{FF62AC52-69D5-D55E-E4D7-F0013AE1ED4B}" dt="2025-04-05T18:46:04.402" v="217" actId="14100"/>
        <pc:sldMkLst>
          <pc:docMk/>
          <pc:sldMk cId="1979136202" sldId="258"/>
        </pc:sldMkLst>
        <pc:picChg chg="mod">
          <ac:chgData name="Usuario invitado" userId="S::urn:spo:anon#50852e8f1f9c2e8e4df7a4d15eb32d8029a7d27b58519225a6240e244b7423cc::" providerId="AD" clId="Web-{FF62AC52-69D5-D55E-E4D7-F0013AE1ED4B}" dt="2025-04-05T18:46:04.402" v="217" actId="14100"/>
          <ac:picMkLst>
            <pc:docMk/>
            <pc:sldMk cId="1979136202" sldId="258"/>
            <ac:picMk id="4" creationId="{1A014B97-983A-B6A6-46C8-2DBC83329F03}"/>
          </ac:picMkLst>
        </pc:picChg>
      </pc:sldChg>
      <pc:sldChg chg="modSp">
        <pc:chgData name="Usuario invitado" userId="S::urn:spo:anon#50852e8f1f9c2e8e4df7a4d15eb32d8029a7d27b58519225a6240e244b7423cc::" providerId="AD" clId="Web-{FF62AC52-69D5-D55E-E4D7-F0013AE1ED4B}" dt="2025-04-05T19:00:59.505" v="357"/>
        <pc:sldMkLst>
          <pc:docMk/>
          <pc:sldMk cId="700209025" sldId="260"/>
        </pc:sldMkLst>
        <pc:spChg chg="mod">
          <ac:chgData name="Usuario invitado" userId="S::urn:spo:anon#50852e8f1f9c2e8e4df7a4d15eb32d8029a7d27b58519225a6240e244b7423cc::" providerId="AD" clId="Web-{FF62AC52-69D5-D55E-E4D7-F0013AE1ED4B}" dt="2025-04-05T19:00:46.958" v="350"/>
          <ac:spMkLst>
            <pc:docMk/>
            <pc:sldMk cId="700209025" sldId="260"/>
            <ac:spMk id="8" creationId="{261CD2C7-F72F-95E4-7FAB-A8E84C19053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7.942" v="351"/>
          <ac:spMkLst>
            <pc:docMk/>
            <pc:sldMk cId="700209025" sldId="260"/>
            <ac:spMk id="11" creationId="{FB668247-EB33-9A1E-7D5E-BC1D2F0235F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4.489" v="349"/>
          <ac:spMkLst>
            <pc:docMk/>
            <pc:sldMk cId="700209025" sldId="260"/>
            <ac:spMk id="12" creationId="{743D6B41-F046-A008-86C7-5969352B3BDD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1.098" v="353"/>
          <ac:spMkLst>
            <pc:docMk/>
            <pc:sldMk cId="700209025" sldId="260"/>
            <ac:spMk id="13" creationId="{C33622E7-0814-4FF5-0CBA-7482CDD0F8B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7.114" v="356"/>
          <ac:spMkLst>
            <pc:docMk/>
            <pc:sldMk cId="700209025" sldId="260"/>
            <ac:spMk id="15" creationId="{7635C029-F313-3F41-EDD6-09F9331EC1C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9.692" v="352"/>
          <ac:spMkLst>
            <pc:docMk/>
            <pc:sldMk cId="700209025" sldId="260"/>
            <ac:spMk id="16" creationId="{4A63C370-D57F-39D8-0458-7F44811DF74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5.552" v="355"/>
          <ac:spMkLst>
            <pc:docMk/>
            <pc:sldMk cId="700209025" sldId="260"/>
            <ac:spMk id="17" creationId="{25BB7BB7-B422-7C61-7BDD-8629AA126CB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2.801" v="354"/>
          <ac:spMkLst>
            <pc:docMk/>
            <pc:sldMk cId="700209025" sldId="260"/>
            <ac:spMk id="18" creationId="{C0E15492-AE48-00A4-818E-29EE2778B60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9.505" v="357"/>
          <ac:spMkLst>
            <pc:docMk/>
            <pc:sldMk cId="700209025" sldId="260"/>
            <ac:spMk id="26" creationId="{171BD1E8-C84F-2039-B642-17FD441B3FC2}"/>
          </ac:spMkLst>
        </pc:spChg>
      </pc:sldChg>
      <pc:sldChg chg="modSp">
        <pc:chgData name="Usuario invitado" userId="S::urn:spo:anon#50852e8f1f9c2e8e4df7a4d15eb32d8029a7d27b58519225a6240e244b7423cc::" providerId="AD" clId="Web-{FF62AC52-69D5-D55E-E4D7-F0013AE1ED4B}" dt="2025-04-05T19:00:36.973" v="348"/>
        <pc:sldMkLst>
          <pc:docMk/>
          <pc:sldMk cId="3795898078" sldId="261"/>
        </pc:sldMkLst>
        <pc:spChg chg="mod">
          <ac:chgData name="Usuario invitado" userId="S::urn:spo:anon#50852e8f1f9c2e8e4df7a4d15eb32d8029a7d27b58519225a6240e244b7423cc::" providerId="AD" clId="Web-{FF62AC52-69D5-D55E-E4D7-F0013AE1ED4B}" dt="2025-04-05T19:00:31.410" v="340"/>
          <ac:spMkLst>
            <pc:docMk/>
            <pc:sldMk cId="3795898078" sldId="261"/>
            <ac:spMk id="8" creationId="{81FD49DF-EDA0-3629-60F0-8D86DD68C80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457" v="341"/>
          <ac:spMkLst>
            <pc:docMk/>
            <pc:sldMk cId="3795898078" sldId="261"/>
            <ac:spMk id="10" creationId="{29DBFFEE-47D8-14B6-3D01-2C4FC124203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520" v="342"/>
          <ac:spMkLst>
            <pc:docMk/>
            <pc:sldMk cId="3795898078" sldId="261"/>
            <ac:spMk id="12" creationId="{3BA5D315-D453-FBF9-CC44-4846398A42C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567" v="343"/>
          <ac:spMkLst>
            <pc:docMk/>
            <pc:sldMk cId="3795898078" sldId="261"/>
            <ac:spMk id="14" creationId="{817111E4-8003-2CB8-27CB-144EB31CFF6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613" v="344"/>
          <ac:spMkLst>
            <pc:docMk/>
            <pc:sldMk cId="3795898078" sldId="261"/>
            <ac:spMk id="16" creationId="{4379DF71-4167-5B3E-4CC1-684969D12AA9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707" v="345"/>
          <ac:spMkLst>
            <pc:docMk/>
            <pc:sldMk cId="3795898078" sldId="261"/>
            <ac:spMk id="18" creationId="{199426CC-53DA-35B4-7CD4-85AE9C23EAC4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5.817" v="347"/>
          <ac:spMkLst>
            <pc:docMk/>
            <pc:sldMk cId="3795898078" sldId="261"/>
            <ac:spMk id="20" creationId="{1571B27E-E0BF-7835-FAE6-E5298A2F6A2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3.879" v="346"/>
          <ac:spMkLst>
            <pc:docMk/>
            <pc:sldMk cId="3795898078" sldId="261"/>
            <ac:spMk id="22" creationId="{8AF0BCA0-AEBE-9475-C1D8-D164DAFD3C0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6.973" v="348"/>
          <ac:spMkLst>
            <pc:docMk/>
            <pc:sldMk cId="3795898078" sldId="261"/>
            <ac:spMk id="24" creationId="{A7D72CAB-D94C-85D4-61BE-CFA0E46E708A}"/>
          </ac:spMkLst>
        </pc:spChg>
      </pc:sldChg>
      <pc:sldChg chg="modSp">
        <pc:chgData name="Usuario invitado" userId="S::urn:spo:anon#50852e8f1f9c2e8e4df7a4d15eb32d8029a7d27b58519225a6240e244b7423cc::" providerId="AD" clId="Web-{FF62AC52-69D5-D55E-E4D7-F0013AE1ED4B}" dt="2025-04-05T18:44:48.728" v="216"/>
        <pc:sldMkLst>
          <pc:docMk/>
          <pc:sldMk cId="2298880174" sldId="263"/>
        </pc:sldMkLst>
        <pc:spChg chg="mod">
          <ac:chgData name="Usuario invitado" userId="S::urn:spo:anon#50852e8f1f9c2e8e4df7a4d15eb32d8029a7d27b58519225a6240e244b7423cc::" providerId="AD" clId="Web-{FF62AC52-69D5-D55E-E4D7-F0013AE1ED4B}" dt="2025-04-05T18:44:48.728" v="216"/>
          <ac:spMkLst>
            <pc:docMk/>
            <pc:sldMk cId="2298880174" sldId="263"/>
            <ac:spMk id="4" creationId="{8B816E67-40D3-6BE3-8FCB-2F7709B1A21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3:07.679" v="195"/>
          <ac:spMkLst>
            <pc:docMk/>
            <pc:sldMk cId="2298880174" sldId="263"/>
            <ac:spMk id="12" creationId="{97B0FE0B-CBF5-B710-1434-D18D06BD477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3:44.648" v="202"/>
          <ac:spMkLst>
            <pc:docMk/>
            <pc:sldMk cId="2298880174" sldId="263"/>
            <ac:spMk id="15" creationId="{5A2702A4-FB90-2299-4D53-58C04DB11EF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4:08.743" v="209"/>
          <ac:spMkLst>
            <pc:docMk/>
            <pc:sldMk cId="2298880174" sldId="263"/>
            <ac:spMk id="16" creationId="{E023D89E-3F5D-EEE3-F8C0-5255FD25BF1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2:16.662" v="186"/>
          <ac:spMkLst>
            <pc:docMk/>
            <pc:sldMk cId="2298880174" sldId="263"/>
            <ac:spMk id="17" creationId="{F828B532-8E0D-F187-DF8B-577222786F29}"/>
          </ac:spMkLst>
        </pc:spChg>
      </pc:sldChg>
      <pc:sldChg chg="addSp delSp modSp ord">
        <pc:chgData name="Usuario invitado" userId="S::urn:spo:anon#50852e8f1f9c2e8e4df7a4d15eb32d8029a7d27b58519225a6240e244b7423cc::" providerId="AD" clId="Web-{FF62AC52-69D5-D55E-E4D7-F0013AE1ED4B}" dt="2025-04-05T19:18:45.750" v="424" actId="1076"/>
        <pc:sldMkLst>
          <pc:docMk/>
          <pc:sldMk cId="694406983" sldId="265"/>
        </pc:sldMkLst>
        <pc:spChg chg="del mod">
          <ac:chgData name="Usuario invitado" userId="S::urn:spo:anon#50852e8f1f9c2e8e4df7a4d15eb32d8029a7d27b58519225a6240e244b7423cc::" providerId="AD" clId="Web-{FF62AC52-69D5-D55E-E4D7-F0013AE1ED4B}" dt="2025-04-05T19:16:22.450" v="406"/>
          <ac:spMkLst>
            <pc:docMk/>
            <pc:sldMk cId="694406983" sldId="265"/>
            <ac:spMk id="8" creationId="{19E4FC40-906E-72D3-E7D4-750F5F105804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6:56.669" v="408" actId="20577"/>
          <ac:spMkLst>
            <pc:docMk/>
            <pc:sldMk cId="694406983" sldId="265"/>
            <ac:spMk id="10" creationId="{2CB9BB78-CCCE-91A1-6B72-5CD9CD80D665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06.685" v="409" actId="1076"/>
          <ac:spMkLst>
            <pc:docMk/>
            <pc:sldMk cId="694406983" sldId="265"/>
            <ac:spMk id="12" creationId="{28A69893-2CDE-8FAC-6B09-3877F077F80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45.750" v="424" actId="1076"/>
          <ac:spMkLst>
            <pc:docMk/>
            <pc:sldMk cId="694406983" sldId="265"/>
            <ac:spMk id="14" creationId="{CC381664-8B52-D23A-3191-FC970AF14CB8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12.404" v="410" actId="1076"/>
          <ac:spMkLst>
            <pc:docMk/>
            <pc:sldMk cId="694406983" sldId="265"/>
            <ac:spMk id="16" creationId="{87C189F2-EE10-4659-058B-375A73CC686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37.280" v="416" actId="1076"/>
          <ac:spMkLst>
            <pc:docMk/>
            <pc:sldMk cId="694406983" sldId="265"/>
            <ac:spMk id="17" creationId="{FA044C49-2F1C-D158-A369-D95DA15C9F47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29.437" v="422" actId="1076"/>
          <ac:spMkLst>
            <pc:docMk/>
            <pc:sldMk cId="694406983" sldId="265"/>
            <ac:spMk id="19" creationId="{BBAC77F1-DDAE-DDC8-9193-45DA480DCC7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15.467" v="411" actId="1076"/>
          <ac:spMkLst>
            <pc:docMk/>
            <pc:sldMk cId="694406983" sldId="265"/>
            <ac:spMk id="20" creationId="{38B12E6B-EE05-B5D3-2A9C-DFA30EECBEE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10.656" v="420" actId="1076"/>
          <ac:spMkLst>
            <pc:docMk/>
            <pc:sldMk cId="694406983" sldId="265"/>
            <ac:spMk id="21" creationId="{E155E076-BAC8-ECE5-E101-E22354BAFB98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52.640" v="418" actId="1076"/>
          <ac:spMkLst>
            <pc:docMk/>
            <pc:sldMk cId="694406983" sldId="265"/>
            <ac:spMk id="22" creationId="{254A691B-0344-7590-216D-1D486B3589FD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36.094" v="423" actId="1076"/>
          <ac:spMkLst>
            <pc:docMk/>
            <pc:sldMk cId="694406983" sldId="265"/>
            <ac:spMk id="23" creationId="{35C87914-6C29-0046-D372-E4214966071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48.061" v="417" actId="1076"/>
          <ac:spMkLst>
            <pc:docMk/>
            <pc:sldMk cId="694406983" sldId="265"/>
            <ac:spMk id="24" creationId="{7D04DC16-479B-FA51-29A5-0727872B13B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21.187" v="421" actId="1076"/>
          <ac:spMkLst>
            <pc:docMk/>
            <pc:sldMk cId="694406983" sldId="265"/>
            <ac:spMk id="25" creationId="{6517CC01-E279-2B7F-AA78-CC02B17BE7A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06.421" v="419" actId="1076"/>
          <ac:spMkLst>
            <pc:docMk/>
            <pc:sldMk cId="694406983" sldId="265"/>
            <ac:spMk id="26" creationId="{415A7426-416E-AB79-9A1C-002923F47968}"/>
          </ac:spMkLst>
        </pc:spChg>
        <pc:picChg chg="add del">
          <ac:chgData name="Usuario invitado" userId="S::urn:spo:anon#50852e8f1f9c2e8e4df7a4d15eb32d8029a7d27b58519225a6240e244b7423cc::" providerId="AD" clId="Web-{FF62AC52-69D5-D55E-E4D7-F0013AE1ED4B}" dt="2025-04-05T19:14:36.729" v="363"/>
          <ac:picMkLst>
            <pc:docMk/>
            <pc:sldMk cId="694406983" sldId="265"/>
            <ac:picMk id="2" creationId="{97294093-EA24-8827-CF90-86BCB4DB35ED}"/>
          </ac:picMkLst>
        </pc:picChg>
        <pc:picChg chg="del mod">
          <ac:chgData name="Usuario invitado" userId="S::urn:spo:anon#50852e8f1f9c2e8e4df7a4d15eb32d8029a7d27b58519225a6240e244b7423cc::" providerId="AD" clId="Web-{FF62AC52-69D5-D55E-E4D7-F0013AE1ED4B}" dt="2025-04-05T19:15:43.027" v="374"/>
          <ac:picMkLst>
            <pc:docMk/>
            <pc:sldMk cId="694406983" sldId="265"/>
            <ac:picMk id="3" creationId="{C8A7BB1F-BF93-246C-B31F-D5FB7E76C51B}"/>
          </ac:picMkLst>
        </pc:picChg>
        <pc:picChg chg="add mod ord">
          <ac:chgData name="Usuario invitado" userId="S::urn:spo:anon#50852e8f1f9c2e8e4df7a4d15eb32d8029a7d27b58519225a6240e244b7423cc::" providerId="AD" clId="Web-{FF62AC52-69D5-D55E-E4D7-F0013AE1ED4B}" dt="2025-04-05T19:15:24.058" v="371"/>
          <ac:picMkLst>
            <pc:docMk/>
            <pc:sldMk cId="694406983" sldId="265"/>
            <ac:picMk id="4" creationId="{DC587DFE-6806-207F-0C65-81162766BCDD}"/>
          </ac:picMkLst>
        </pc:picChg>
      </pc:sldChg>
      <pc:sldChg chg="addSp modSp">
        <pc:chgData name="Usuario invitado" userId="S::urn:spo:anon#50852e8f1f9c2e8e4df7a4d15eb32d8029a7d27b58519225a6240e244b7423cc::" providerId="AD" clId="Web-{FF62AC52-69D5-D55E-E4D7-F0013AE1ED4B}" dt="2025-04-05T18:56:44.573" v="313" actId="14100"/>
        <pc:sldMkLst>
          <pc:docMk/>
          <pc:sldMk cId="1230702484" sldId="267"/>
        </pc:sldMkLst>
        <pc:spChg chg="mod ord">
          <ac:chgData name="Usuario invitado" userId="S::urn:spo:anon#50852e8f1f9c2e8e4df7a4d15eb32d8029a7d27b58519225a6240e244b7423cc::" providerId="AD" clId="Web-{FF62AC52-69D5-D55E-E4D7-F0013AE1ED4B}" dt="2025-04-05T18:55:18.978" v="301"/>
          <ac:spMkLst>
            <pc:docMk/>
            <pc:sldMk cId="1230702484" sldId="267"/>
            <ac:spMk id="3" creationId="{01BA139F-8921-E1E7-05DD-0D87BCA693EB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30.589" v="312"/>
          <ac:spMkLst>
            <pc:docMk/>
            <pc:sldMk cId="1230702484" sldId="267"/>
            <ac:spMk id="7" creationId="{740A1A01-96EA-7DD1-9DB7-FBEB6657902A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28.526" v="311"/>
          <ac:spMkLst>
            <pc:docMk/>
            <pc:sldMk cId="1230702484" sldId="267"/>
            <ac:spMk id="8" creationId="{CBCB1B13-90E1-347F-8FBF-5029E6ABACED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26.604" v="310"/>
          <ac:spMkLst>
            <pc:docMk/>
            <pc:sldMk cId="1230702484" sldId="267"/>
            <ac:spMk id="9" creationId="{3CA09C8A-72F4-9E0B-4592-6049B546593A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44.573" v="313" actId="14100"/>
          <ac:spMkLst>
            <pc:docMk/>
            <pc:sldMk cId="1230702484" sldId="267"/>
            <ac:spMk id="10" creationId="{D72FD602-6CEE-C7DF-0B5F-936340B000AF}"/>
          </ac:spMkLst>
        </pc:spChg>
        <pc:picChg chg="mod">
          <ac:chgData name="Usuario invitado" userId="S::urn:spo:anon#50852e8f1f9c2e8e4df7a4d15eb32d8029a7d27b58519225a6240e244b7423cc::" providerId="AD" clId="Web-{FF62AC52-69D5-D55E-E4D7-F0013AE1ED4B}" dt="2025-04-05T18:47:25.763" v="226"/>
          <ac:picMkLst>
            <pc:docMk/>
            <pc:sldMk cId="1230702484" sldId="267"/>
            <ac:picMk id="2" creationId="{7D577DA2-AB79-CFFC-7E1D-8C7C7AF328BB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38:32.828" v="152"/>
        <pc:sldMkLst>
          <pc:docMk/>
          <pc:sldMk cId="521737176" sldId="269"/>
        </pc:sldMkLst>
        <pc:spChg chg="add del mod ord topLvl">
          <ac:chgData name="Usuario invitado" userId="S::urn:spo:anon#50852e8f1f9c2e8e4df7a4d15eb32d8029a7d27b58519225a6240e244b7423cc::" providerId="AD" clId="Web-{FF62AC52-69D5-D55E-E4D7-F0013AE1ED4B}" dt="2025-04-05T18:24:33.043" v="42"/>
          <ac:spMkLst>
            <pc:docMk/>
            <pc:sldMk cId="521737176" sldId="269"/>
            <ac:spMk id="3" creationId="{CBFBF123-446C-0A6C-2423-0F59CE439257}"/>
          </ac:spMkLst>
        </pc:spChg>
        <pc:spChg chg="add del mod ord">
          <ac:chgData name="Usuario invitado" userId="S::urn:spo:anon#50852e8f1f9c2e8e4df7a4d15eb32d8029a7d27b58519225a6240e244b7423cc::" providerId="AD" clId="Web-{FF62AC52-69D5-D55E-E4D7-F0013AE1ED4B}" dt="2025-04-05T18:38:32.828" v="152"/>
          <ac:spMkLst>
            <pc:docMk/>
            <pc:sldMk cId="521737176" sldId="269"/>
            <ac:spMk id="6" creationId="{E3FCF5F1-5695-F5A6-FEAD-B5267F9A98A4}"/>
          </ac:spMkLst>
        </pc:spChg>
        <pc:spChg chg="add del mod ord">
          <ac:chgData name="Usuario invitado" userId="S::urn:spo:anon#50852e8f1f9c2e8e4df7a4d15eb32d8029a7d27b58519225a6240e244b7423cc::" providerId="AD" clId="Web-{FF62AC52-69D5-D55E-E4D7-F0013AE1ED4B}" dt="2025-04-05T18:36:42.904" v="141"/>
          <ac:spMkLst>
            <pc:docMk/>
            <pc:sldMk cId="521737176" sldId="269"/>
            <ac:spMk id="7" creationId="{8D84FD9B-BCFA-BAC2-9BD8-02C0D8755DF5}"/>
          </ac:spMkLst>
        </pc:spChg>
        <pc:spChg chg="ord">
          <ac:chgData name="Usuario invitado" userId="S::urn:spo:anon#50852e8f1f9c2e8e4df7a4d15eb32d8029a7d27b58519225a6240e244b7423cc::" providerId="AD" clId="Web-{FF62AC52-69D5-D55E-E4D7-F0013AE1ED4B}" dt="2025-04-05T18:21:07.881" v="4"/>
          <ac:spMkLst>
            <pc:docMk/>
            <pc:sldMk cId="521737176" sldId="269"/>
            <ac:spMk id="20" creationId="{42A4FC2C-047E-45A5-965D-8E1E3BF09BC6}"/>
          </ac:spMkLst>
        </pc:spChg>
        <pc:grpChg chg="add del mod">
          <ac:chgData name="Usuario invitado" userId="S::urn:spo:anon#50852e8f1f9c2e8e4df7a4d15eb32d8029a7d27b58519225a6240e244b7423cc::" providerId="AD" clId="Web-{FF62AC52-69D5-D55E-E4D7-F0013AE1ED4B}" dt="2025-04-05T18:24:15.042" v="33"/>
          <ac:grpSpMkLst>
            <pc:docMk/>
            <pc:sldMk cId="521737176" sldId="269"/>
            <ac:grpSpMk id="5" creationId="{F85E0E0A-7D37-29F0-465A-7957CA7765AC}"/>
          </ac:grpSpMkLst>
        </pc:grpChg>
        <pc:picChg chg="add mod ord">
          <ac:chgData name="Usuario invitado" userId="S::urn:spo:anon#50852e8f1f9c2e8e4df7a4d15eb32d8029a7d27b58519225a6240e244b7423cc::" providerId="AD" clId="Web-{FF62AC52-69D5-D55E-E4D7-F0013AE1ED4B}" dt="2025-04-05T18:22:37.024" v="20"/>
          <ac:picMkLst>
            <pc:docMk/>
            <pc:sldMk cId="521737176" sldId="269"/>
            <ac:picMk id="2" creationId="{F916AAA9-D320-9E00-394B-A866B6C2B3BF}"/>
          </ac:picMkLst>
        </pc:picChg>
        <pc:picChg chg="add del mod topLvl modCrop">
          <ac:chgData name="Usuario invitado" userId="S::urn:spo:anon#50852e8f1f9c2e8e4df7a4d15eb32d8029a7d27b58519225a6240e244b7423cc::" providerId="AD" clId="Web-{FF62AC52-69D5-D55E-E4D7-F0013AE1ED4B}" dt="2025-04-05T18:30:14.113" v="90" actId="1076"/>
          <ac:picMkLst>
            <pc:docMk/>
            <pc:sldMk cId="521737176" sldId="269"/>
            <ac:picMk id="4" creationId="{46DBCE5C-08AB-542C-BD47-F5F7A3D78BA1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39:45.502" v="165"/>
        <pc:sldMkLst>
          <pc:docMk/>
          <pc:sldMk cId="3650360584" sldId="270"/>
        </pc:sldMkLst>
        <pc:spChg chg="add mod ord">
          <ac:chgData name="Usuario invitado" userId="S::urn:spo:anon#50852e8f1f9c2e8e4df7a4d15eb32d8029a7d27b58519225a6240e244b7423cc::" providerId="AD" clId="Web-{FF62AC52-69D5-D55E-E4D7-F0013AE1ED4B}" dt="2025-04-05T18:39:45.502" v="165"/>
          <ac:spMkLst>
            <pc:docMk/>
            <pc:sldMk cId="3650360584" sldId="270"/>
            <ac:spMk id="6" creationId="{BD735EAA-A3E9-1921-0C83-F76B5CF152C4}"/>
          </ac:spMkLst>
        </pc:spChg>
        <pc:spChg chg="add del mod">
          <ac:chgData name="Usuario invitado" userId="S::urn:spo:anon#50852e8f1f9c2e8e4df7a4d15eb32d8029a7d27b58519225a6240e244b7423cc::" providerId="AD" clId="Web-{FF62AC52-69D5-D55E-E4D7-F0013AE1ED4B}" dt="2025-04-05T18:34:57.558" v="125"/>
          <ac:spMkLst>
            <pc:docMk/>
            <pc:sldMk cId="3650360584" sldId="270"/>
            <ac:spMk id="8" creationId="{207F2900-86CB-B45A-A092-B4F58E9698BF}"/>
          </ac:spMkLst>
        </pc:spChg>
        <pc:spChg chg="ord">
          <ac:chgData name="Usuario invitado" userId="S::urn:spo:anon#50852e8f1f9c2e8e4df7a4d15eb32d8029a7d27b58519225a6240e244b7423cc::" providerId="AD" clId="Web-{FF62AC52-69D5-D55E-E4D7-F0013AE1ED4B}" dt="2025-04-05T18:28:17.017" v="72"/>
          <ac:spMkLst>
            <pc:docMk/>
            <pc:sldMk cId="3650360584" sldId="270"/>
            <ac:spMk id="10" creationId="{42A4FC2C-047E-45A5-965D-8E1E3BF09BC6}"/>
          </ac:spMkLst>
        </pc:spChg>
        <pc:picChg chg="add mod ord">
          <ac:chgData name="Usuario invitado" userId="S::urn:spo:anon#50852e8f1f9c2e8e4df7a4d15eb32d8029a7d27b58519225a6240e244b7423cc::" providerId="AD" clId="Web-{FF62AC52-69D5-D55E-E4D7-F0013AE1ED4B}" dt="2025-04-05T18:28:19.970" v="73" actId="1076"/>
          <ac:picMkLst>
            <pc:docMk/>
            <pc:sldMk cId="3650360584" sldId="270"/>
            <ac:picMk id="3" creationId="{70C0E88D-9092-E6DC-80AC-1E8287678120}"/>
          </ac:picMkLst>
        </pc:picChg>
        <pc:picChg chg="mod">
          <ac:chgData name="Usuario invitado" userId="S::urn:spo:anon#50852e8f1f9c2e8e4df7a4d15eb32d8029a7d27b58519225a6240e244b7423cc::" providerId="AD" clId="Web-{FF62AC52-69D5-D55E-E4D7-F0013AE1ED4B}" dt="2025-04-05T18:29:37.659" v="87" actId="1076"/>
          <ac:picMkLst>
            <pc:docMk/>
            <pc:sldMk cId="3650360584" sldId="270"/>
            <ac:picMk id="4" creationId="{77EF4BE0-96F5-D3E1-EEE1-5CDAB83E9B9B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40:43.800" v="179"/>
        <pc:sldMkLst>
          <pc:docMk/>
          <pc:sldMk cId="592450670" sldId="271"/>
        </pc:sldMkLst>
        <pc:spChg chg="add mod ord">
          <ac:chgData name="Usuario invitado" userId="S::urn:spo:anon#50852e8f1f9c2e8e4df7a4d15eb32d8029a7d27b58519225a6240e244b7423cc::" providerId="AD" clId="Web-{FF62AC52-69D5-D55E-E4D7-F0013AE1ED4B}" dt="2025-04-05T18:40:43.800" v="179"/>
          <ac:spMkLst>
            <pc:docMk/>
            <pc:sldMk cId="592450670" sldId="271"/>
            <ac:spMk id="6" creationId="{354D7AD5-4D04-F615-2764-CC00AB52E095}"/>
          </ac:spMkLst>
        </pc:spChg>
        <pc:spChg chg="add del mod">
          <ac:chgData name="Usuario invitado" userId="S::urn:spo:anon#50852e8f1f9c2e8e4df7a4d15eb32d8029a7d27b58519225a6240e244b7423cc::" providerId="AD" clId="Web-{FF62AC52-69D5-D55E-E4D7-F0013AE1ED4B}" dt="2025-04-05T18:35:10.761" v="126"/>
          <ac:spMkLst>
            <pc:docMk/>
            <pc:sldMk cId="592450670" sldId="271"/>
            <ac:spMk id="7" creationId="{421DF314-69FB-F226-6943-7D30A9D44845}"/>
          </ac:spMkLst>
        </pc:spChg>
        <pc:picChg chg="mod modCrop">
          <ac:chgData name="Usuario invitado" userId="S::urn:spo:anon#50852e8f1f9c2e8e4df7a4d15eb32d8029a7d27b58519225a6240e244b7423cc::" providerId="AD" clId="Web-{FF62AC52-69D5-D55E-E4D7-F0013AE1ED4B}" dt="2025-04-05T18:32:42.258" v="106" actId="1076"/>
          <ac:picMkLst>
            <pc:docMk/>
            <pc:sldMk cId="592450670" sldId="271"/>
            <ac:picMk id="2" creationId="{1FA9BC62-B6CB-00EC-C0FE-9F45B4EF40AB}"/>
          </ac:picMkLst>
        </pc:picChg>
        <pc:picChg chg="add mod ord">
          <ac:chgData name="Usuario invitado" userId="S::urn:spo:anon#50852e8f1f9c2e8e4df7a4d15eb32d8029a7d27b58519225a6240e244b7423cc::" providerId="AD" clId="Web-{FF62AC52-69D5-D55E-E4D7-F0013AE1ED4B}" dt="2025-04-05T18:31:07.865" v="95" actId="1076"/>
          <ac:picMkLst>
            <pc:docMk/>
            <pc:sldMk cId="592450670" sldId="271"/>
            <ac:picMk id="4" creationId="{927FB36E-9BEB-07BB-6807-72592E1A4FB9}"/>
          </ac:picMkLst>
        </pc:picChg>
      </pc:sldChg>
    </pc:docChg>
  </pc:docChgLst>
  <pc:docChgLst>
    <pc:chgData name="GABRIEL ISAAC AVENDANO CAMPOS" userId="S::g.avendano@duocuc.cl::40f345e5-1b1d-4780-9df9-0311c9a6e237" providerId="AD" clId="Web-{7DA016BC-6B5F-6297-BD24-C2C317D07831}"/>
    <pc:docChg chg="modSld">
      <pc:chgData name="GABRIEL ISAAC AVENDANO CAMPOS" userId="S::g.avendano@duocuc.cl::40f345e5-1b1d-4780-9df9-0311c9a6e237" providerId="AD" clId="Web-{7DA016BC-6B5F-6297-BD24-C2C317D07831}" dt="2025-04-07T13:07:06.330" v="1" actId="20577"/>
      <pc:docMkLst>
        <pc:docMk/>
      </pc:docMkLst>
      <pc:sldChg chg="modSp">
        <pc:chgData name="GABRIEL ISAAC AVENDANO CAMPOS" userId="S::g.avendano@duocuc.cl::40f345e5-1b1d-4780-9df9-0311c9a6e237" providerId="AD" clId="Web-{7DA016BC-6B5F-6297-BD24-C2C317D07831}" dt="2025-04-07T13:07:00.689" v="0" actId="20577"/>
        <pc:sldMkLst>
          <pc:docMk/>
          <pc:sldMk cId="700209025" sldId="260"/>
        </pc:sldMkLst>
        <pc:spChg chg="mod">
          <ac:chgData name="GABRIEL ISAAC AVENDANO CAMPOS" userId="S::g.avendano@duocuc.cl::40f345e5-1b1d-4780-9df9-0311c9a6e237" providerId="AD" clId="Web-{7DA016BC-6B5F-6297-BD24-C2C317D07831}" dt="2025-04-07T13:07:00.689" v="0" actId="20577"/>
          <ac:spMkLst>
            <pc:docMk/>
            <pc:sldMk cId="700209025" sldId="260"/>
            <ac:spMk id="3" creationId="{DB94246A-2619-F41C-62C2-DE7D17496BB2}"/>
          </ac:spMkLst>
        </pc:spChg>
      </pc:sldChg>
      <pc:sldChg chg="modSp">
        <pc:chgData name="GABRIEL ISAAC AVENDANO CAMPOS" userId="S::g.avendano@duocuc.cl::40f345e5-1b1d-4780-9df9-0311c9a6e237" providerId="AD" clId="Web-{7DA016BC-6B5F-6297-BD24-C2C317D07831}" dt="2025-04-07T13:07:06.330" v="1" actId="20577"/>
        <pc:sldMkLst>
          <pc:docMk/>
          <pc:sldMk cId="3795898078" sldId="261"/>
        </pc:sldMkLst>
        <pc:spChg chg="mod">
          <ac:chgData name="GABRIEL ISAAC AVENDANO CAMPOS" userId="S::g.avendano@duocuc.cl::40f345e5-1b1d-4780-9df9-0311c9a6e237" providerId="AD" clId="Web-{7DA016BC-6B5F-6297-BD24-C2C317D07831}" dt="2025-04-07T13:07:06.330" v="1" actId="20577"/>
          <ac:spMkLst>
            <pc:docMk/>
            <pc:sldMk cId="3795898078" sldId="261"/>
            <ac:spMk id="2" creationId="{C1488413-394D-7D9A-CFD0-508EAC13787D}"/>
          </ac:spMkLst>
        </pc:spChg>
      </pc:sldChg>
    </pc:docChg>
  </pc:docChgLst>
  <pc:docChgLst>
    <pc:chgData name="Usuario invitado" userId="S::urn:spo:anon#50852e8f1f9c2e8e4df7a4d15eb32d8029a7d27b58519225a6240e244b7423cc::" providerId="AD" clId="Web-{EF918FCF-A0B6-DBDF-4E5C-C89C7B5383CA}"/>
    <pc:docChg chg="addSld delSld modSld">
      <pc:chgData name="Usuario invitado" userId="S::urn:spo:anon#50852e8f1f9c2e8e4df7a4d15eb32d8029a7d27b58519225a6240e244b7423cc::" providerId="AD" clId="Web-{EF918FCF-A0B6-DBDF-4E5C-C89C7B5383CA}" dt="2025-04-04T02:49:05.581" v="98"/>
      <pc:docMkLst>
        <pc:docMk/>
      </pc:docMkLst>
      <pc:sldChg chg="addSp modSp">
        <pc:chgData name="Usuario invitado" userId="S::urn:spo:anon#50852e8f1f9c2e8e4df7a4d15eb32d8029a7d27b58519225a6240e244b7423cc::" providerId="AD" clId="Web-{EF918FCF-A0B6-DBDF-4E5C-C89C7B5383CA}" dt="2025-04-04T02:44:43.290" v="63" actId="1076"/>
        <pc:sldMkLst>
          <pc:docMk/>
          <pc:sldMk cId="700209025" sldId="260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4:43.290" v="63" actId="1076"/>
          <ac:spMkLst>
            <pc:docMk/>
            <pc:sldMk cId="700209025" sldId="260"/>
            <ac:spMk id="3" creationId="{DB94246A-2619-F41C-62C2-DE7D17496BB2}"/>
          </ac:spMkLst>
        </pc:spChg>
      </pc:sldChg>
      <pc:sldChg chg="addSp modSp">
        <pc:chgData name="Usuario invitado" userId="S::urn:spo:anon#50852e8f1f9c2e8e4df7a4d15eb32d8029a7d27b58519225a6240e244b7423cc::" providerId="AD" clId="Web-{EF918FCF-A0B6-DBDF-4E5C-C89C7B5383CA}" dt="2025-04-04T02:49:05.581" v="98"/>
        <pc:sldMkLst>
          <pc:docMk/>
          <pc:sldMk cId="3795898078" sldId="261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4:14.335" v="57"/>
          <ac:spMkLst>
            <pc:docMk/>
            <pc:sldMk cId="3795898078" sldId="261"/>
            <ac:spMk id="2" creationId="{C1488413-394D-7D9A-CFD0-508EAC13787D}"/>
          </ac:spMkLst>
        </pc:spChg>
        <pc:spChg chg="mod">
          <ac:chgData name="Usuario invitado" userId="S::urn:spo:anon#50852e8f1f9c2e8e4df7a4d15eb32d8029a7d27b58519225a6240e244b7423cc::" providerId="AD" clId="Web-{EF918FCF-A0B6-DBDF-4E5C-C89C7B5383CA}" dt="2025-04-04T02:49:05.581" v="98"/>
          <ac:spMkLst>
            <pc:docMk/>
            <pc:sldMk cId="3795898078" sldId="261"/>
            <ac:spMk id="39" creationId="{C9A50B2D-4297-D41C-1E1F-F85AD8CBB2BE}"/>
          </ac:spMkLst>
        </pc:spChg>
      </pc:sldChg>
      <pc:sldChg chg="addSp delSp modSp">
        <pc:chgData name="Usuario invitado" userId="S::urn:spo:anon#50852e8f1f9c2e8e4df7a4d15eb32d8029a7d27b58519225a6240e244b7423cc::" providerId="AD" clId="Web-{EF918FCF-A0B6-DBDF-4E5C-C89C7B5383CA}" dt="2025-04-04T02:45:22.994" v="70"/>
        <pc:sldMkLst>
          <pc:docMk/>
          <pc:sldMk cId="2298880174" sldId="263"/>
        </pc:sldMkLst>
        <pc:spChg chg="add del">
          <ac:chgData name="Usuario invitado" userId="S::urn:spo:anon#50852e8f1f9c2e8e4df7a4d15eb32d8029a7d27b58519225a6240e244b7423cc::" providerId="AD" clId="Web-{EF918FCF-A0B6-DBDF-4E5C-C89C7B5383CA}" dt="2025-04-04T02:41:13.813" v="14"/>
          <ac:spMkLst>
            <pc:docMk/>
            <pc:sldMk cId="2298880174" sldId="263"/>
            <ac:spMk id="3" creationId="{D6771512-73EB-69D8-CB41-266579CA42EE}"/>
          </ac:spMkLst>
        </pc:spChg>
        <pc:spChg chg="add mod ord">
          <ac:chgData name="Usuario invitado" userId="S::urn:spo:anon#50852e8f1f9c2e8e4df7a4d15eb32d8029a7d27b58519225a6240e244b7423cc::" providerId="AD" clId="Web-{EF918FCF-A0B6-DBDF-4E5C-C89C7B5383CA}" dt="2025-04-04T02:45:22.994" v="70"/>
          <ac:spMkLst>
            <pc:docMk/>
            <pc:sldMk cId="2298880174" sldId="263"/>
            <ac:spMk id="4" creationId="{8B816E67-40D3-6BE3-8FCB-2F7709B1A216}"/>
          </ac:spMkLst>
        </pc:spChg>
        <pc:picChg chg="add del mod">
          <ac:chgData name="Usuario invitado" userId="S::urn:spo:anon#50852e8f1f9c2e8e4df7a4d15eb32d8029a7d27b58519225a6240e244b7423cc::" providerId="AD" clId="Web-{EF918FCF-A0B6-DBDF-4E5C-C89C7B5383CA}" dt="2025-04-04T02:39:25.309" v="1"/>
          <ac:picMkLst>
            <pc:docMk/>
            <pc:sldMk cId="2298880174" sldId="263"/>
            <ac:picMk id="2" creationId="{2F5557C3-EA82-5A85-A59A-60195C997702}"/>
          </ac:picMkLst>
        </pc:picChg>
        <pc:picChg chg="del">
          <ac:chgData name="Usuario invitado" userId="S::urn:spo:anon#50852e8f1f9c2e8e4df7a4d15eb32d8029a7d27b58519225a6240e244b7423cc::" providerId="AD" clId="Web-{EF918FCF-A0B6-DBDF-4E5C-C89C7B5383CA}" dt="2025-04-04T02:39:28.372" v="3"/>
          <ac:picMkLst>
            <pc:docMk/>
            <pc:sldMk cId="2298880174" sldId="263"/>
            <ac:picMk id="6" creationId="{D24D12A4-2CBB-C34E-D5E2-96B27B76515B}"/>
          </ac:picMkLst>
        </pc:picChg>
        <pc:picChg chg="mod">
          <ac:chgData name="Usuario invitado" userId="S::urn:spo:anon#50852e8f1f9c2e8e4df7a4d15eb32d8029a7d27b58519225a6240e244b7423cc::" providerId="AD" clId="Web-{EF918FCF-A0B6-DBDF-4E5C-C89C7B5383CA}" dt="2025-04-04T02:42:08.409" v="25" actId="1076"/>
          <ac:picMkLst>
            <pc:docMk/>
            <pc:sldMk cId="2298880174" sldId="263"/>
            <ac:picMk id="28" creationId="{EB7C16AB-14BE-8307-0D5A-F4C30F2462FD}"/>
          </ac:picMkLst>
        </pc:picChg>
        <pc:picChg chg="mod ord">
          <ac:chgData name="Usuario invitado" userId="S::urn:spo:anon#50852e8f1f9c2e8e4df7a4d15eb32d8029a7d27b58519225a6240e244b7423cc::" providerId="AD" clId="Web-{EF918FCF-A0B6-DBDF-4E5C-C89C7B5383CA}" dt="2025-04-04T02:40:09.170" v="12"/>
          <ac:picMkLst>
            <pc:docMk/>
            <pc:sldMk cId="2298880174" sldId="263"/>
            <ac:picMk id="33" creationId="{6F9B2F76-C16C-E225-CD8B-4854C5B45F7E}"/>
          </ac:picMkLst>
        </pc:picChg>
      </pc:sldChg>
      <pc:sldChg chg="modSp">
        <pc:chgData name="Usuario invitado" userId="S::urn:spo:anon#50852e8f1f9c2e8e4df7a4d15eb32d8029a7d27b58519225a6240e244b7423cc::" providerId="AD" clId="Web-{EF918FCF-A0B6-DBDF-4E5C-C89C7B5383CA}" dt="2025-04-04T02:47:09.983" v="94" actId="1076"/>
        <pc:sldMkLst>
          <pc:docMk/>
          <pc:sldMk cId="4185830836" sldId="264"/>
        </pc:sldMkLst>
        <pc:spChg chg="mod">
          <ac:chgData name="Usuario invitado" userId="S::urn:spo:anon#50852e8f1f9c2e8e4df7a4d15eb32d8029a7d27b58519225a6240e244b7423cc::" providerId="AD" clId="Web-{EF918FCF-A0B6-DBDF-4E5C-C89C7B5383CA}" dt="2025-04-04T02:47:09.983" v="94" actId="1076"/>
          <ac:spMkLst>
            <pc:docMk/>
            <pc:sldMk cId="4185830836" sldId="264"/>
            <ac:spMk id="7" creationId="{8AA0A029-5431-B6F2-6BD6-694B3BDEB45B}"/>
          </ac:spMkLst>
        </pc:spChg>
      </pc:sldChg>
      <pc:sldChg chg="addSp modSp new">
        <pc:chgData name="Usuario invitado" userId="S::urn:spo:anon#50852e8f1f9c2e8e4df7a4d15eb32d8029a7d27b58519225a6240e244b7423cc::" providerId="AD" clId="Web-{EF918FCF-A0B6-DBDF-4E5C-C89C7B5383CA}" dt="2025-04-04T02:45:57.761" v="76" actId="14100"/>
        <pc:sldMkLst>
          <pc:docMk/>
          <pc:sldMk cId="1230702484" sldId="267"/>
        </pc:sldMkLst>
        <pc:picChg chg="add mod">
          <ac:chgData name="Usuario invitado" userId="S::urn:spo:anon#50852e8f1f9c2e8e4df7a4d15eb32d8029a7d27b58519225a6240e244b7423cc::" providerId="AD" clId="Web-{EF918FCF-A0B6-DBDF-4E5C-C89C7B5383CA}" dt="2025-04-04T02:45:57.761" v="76" actId="14100"/>
          <ac:picMkLst>
            <pc:docMk/>
            <pc:sldMk cId="1230702484" sldId="267"/>
            <ac:picMk id="2" creationId="{7D577DA2-AB79-CFFC-7E1D-8C7C7AF328BB}"/>
          </ac:picMkLst>
        </pc:picChg>
      </pc:sldChg>
      <pc:sldChg chg="delSp del">
        <pc:chgData name="Usuario invitado" userId="S::urn:spo:anon#50852e8f1f9c2e8e4df7a4d15eb32d8029a7d27b58519225a6240e244b7423cc::" providerId="AD" clId="Web-{EF918FCF-A0B6-DBDF-4E5C-C89C7B5383CA}" dt="2025-04-04T02:45:36.213" v="72"/>
        <pc:sldMkLst>
          <pc:docMk/>
          <pc:sldMk cId="3493514351" sldId="267"/>
        </pc:sldMkLst>
        <pc:picChg chg="del">
          <ac:chgData name="Usuario invitado" userId="S::urn:spo:anon#50852e8f1f9c2e8e4df7a4d15eb32d8029a7d27b58519225a6240e244b7423cc::" providerId="AD" clId="Web-{EF918FCF-A0B6-DBDF-4E5C-C89C7B5383CA}" dt="2025-04-04T02:45:33.713" v="71"/>
          <ac:picMkLst>
            <pc:docMk/>
            <pc:sldMk cId="3493514351" sldId="267"/>
            <ac:picMk id="2" creationId="{C3BE5D4D-9FCA-BE7C-EA50-20AF1116AB95}"/>
          </ac:picMkLst>
        </pc:picChg>
      </pc:sldChg>
      <pc:sldChg chg="addSp modSp new">
        <pc:chgData name="Usuario invitado" userId="S::urn:spo:anon#50852e8f1f9c2e8e4df7a4d15eb32d8029a7d27b58519225a6240e244b7423cc::" providerId="AD" clId="Web-{EF918FCF-A0B6-DBDF-4E5C-C89C7B5383CA}" dt="2025-04-04T02:46:53.029" v="92" actId="1076"/>
        <pc:sldMkLst>
          <pc:docMk/>
          <pc:sldMk cId="1925578893" sldId="268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6:53.029" v="92" actId="1076"/>
          <ac:spMkLst>
            <pc:docMk/>
            <pc:sldMk cId="1925578893" sldId="268"/>
            <ac:spMk id="7" creationId="{681FA2A9-4A52-5D9F-A9A2-B9C15A154938}"/>
          </ac:spMkLst>
        </pc:spChg>
        <pc:picChg chg="add">
          <ac:chgData name="Usuario invitado" userId="S::urn:spo:anon#50852e8f1f9c2e8e4df7a4d15eb32d8029a7d27b58519225a6240e244b7423cc::" providerId="AD" clId="Web-{EF918FCF-A0B6-DBDF-4E5C-C89C7B5383CA}" dt="2025-04-04T02:46:26.356" v="78"/>
          <ac:picMkLst>
            <pc:docMk/>
            <pc:sldMk cId="1925578893" sldId="268"/>
            <ac:picMk id="3" creationId="{18DB1175-E4F3-BFEB-6198-A918A6AE4A49}"/>
          </ac:picMkLst>
        </pc:picChg>
        <pc:picChg chg="add">
          <ac:chgData name="Usuario invitado" userId="S::urn:spo:anon#50852e8f1f9c2e8e4df7a4d15eb32d8029a7d27b58519225a6240e244b7423cc::" providerId="AD" clId="Web-{EF918FCF-A0B6-DBDF-4E5C-C89C7B5383CA}" dt="2025-04-04T02:46:31.575" v="79"/>
          <ac:picMkLst>
            <pc:docMk/>
            <pc:sldMk cId="1925578893" sldId="268"/>
            <ac:picMk id="5" creationId="{590C8BFA-9E97-1521-0C38-2BC704DC3EC6}"/>
          </ac:picMkLst>
        </pc:picChg>
      </pc:sldChg>
    </pc:docChg>
  </pc:docChgLst>
  <pc:docChgLst>
    <pc:chgData name="JEREMY JOHANN CARCAMO RIQUELME" userId="S::jere.carcamo@duocuc.cl::5dec4fda-c86a-4af2-858c-8523b84719d1" providerId="AD" clId="Web-{14208200-CC2C-A818-26CE-ADC64FC40812}"/>
    <pc:docChg chg="modSld">
      <pc:chgData name="JEREMY JOHANN CARCAMO RIQUELME" userId="S::jere.carcamo@duocuc.cl::5dec4fda-c86a-4af2-858c-8523b84719d1" providerId="AD" clId="Web-{14208200-CC2C-A818-26CE-ADC64FC40812}" dt="2025-04-04T02:51:41.713" v="328" actId="1076"/>
      <pc:docMkLst>
        <pc:docMk/>
      </pc:docMkLst>
      <pc:sldChg chg="addSp delSp modSp mod setBg">
        <pc:chgData name="JEREMY JOHANN CARCAMO RIQUELME" userId="S::jere.carcamo@duocuc.cl::5dec4fda-c86a-4af2-858c-8523b84719d1" providerId="AD" clId="Web-{14208200-CC2C-A818-26CE-ADC64FC40812}" dt="2025-04-04T02:51:41.713" v="328" actId="1076"/>
        <pc:sldMkLst>
          <pc:docMk/>
          <pc:sldMk cId="1979136202" sldId="258"/>
        </pc:sldMkLst>
        <pc:spChg chg="add del">
          <ac:chgData name="JEREMY JOHANN CARCAMO RIQUELME" userId="S::jere.carcamo@duocuc.cl::5dec4fda-c86a-4af2-858c-8523b84719d1" providerId="AD" clId="Web-{14208200-CC2C-A818-26CE-ADC64FC40812}" dt="2025-04-04T02:38:46.677" v="1"/>
          <ac:spMkLst>
            <pc:docMk/>
            <pc:sldMk cId="1979136202" sldId="258"/>
            <ac:spMk id="2" creationId="{0E35B2F7-A70D-117C-8325-EF8DE8E4DDF2}"/>
          </ac:spMkLst>
        </pc:spChg>
        <pc:spChg chg="add mod ord">
          <ac:chgData name="JEREMY JOHANN CARCAMO RIQUELME" userId="S::jere.carcamo@duocuc.cl::5dec4fda-c86a-4af2-858c-8523b84719d1" providerId="AD" clId="Web-{14208200-CC2C-A818-26CE-ADC64FC40812}" dt="2025-04-04T02:51:27.510" v="324" actId="1076"/>
          <ac:spMkLst>
            <pc:docMk/>
            <pc:sldMk cId="1979136202" sldId="258"/>
            <ac:spMk id="3" creationId="{E2CAEEF1-D680-3ABE-B9D7-F8278DD3603A}"/>
          </ac:spMkLst>
        </pc:spChg>
        <pc:spChg chg="add del">
          <ac:chgData name="JEREMY JOHANN CARCAMO RIQUELME" userId="S::jere.carcamo@duocuc.cl::5dec4fda-c86a-4af2-858c-8523b84719d1" providerId="AD" clId="Web-{14208200-CC2C-A818-26CE-ADC64FC40812}" dt="2025-04-04T02:47:27.097" v="283"/>
          <ac:spMkLst>
            <pc:docMk/>
            <pc:sldMk cId="1979136202" sldId="258"/>
            <ac:spMk id="10" creationId="{35C956CA-A8FB-4F91-A258-FBE459CD99FC}"/>
          </ac:spMkLst>
        </pc:spChg>
        <pc:spChg chg="add del">
          <ac:chgData name="JEREMY JOHANN CARCAMO RIQUELME" userId="S::jere.carcamo@duocuc.cl::5dec4fda-c86a-4af2-858c-8523b84719d1" providerId="AD" clId="Web-{14208200-CC2C-A818-26CE-ADC64FC40812}" dt="2025-04-04T02:47:27.097" v="283"/>
          <ac:spMkLst>
            <pc:docMk/>
            <pc:sldMk cId="1979136202" sldId="258"/>
            <ac:spMk id="12" creationId="{70A48D59-8581-41F7-B529-F4617FE07A9A}"/>
          </ac:spMkLst>
        </pc:spChg>
        <pc:picChg chg="mod">
          <ac:chgData name="JEREMY JOHANN CARCAMO RIQUELME" userId="S::jere.carcamo@duocuc.cl::5dec4fda-c86a-4af2-858c-8523b84719d1" providerId="AD" clId="Web-{14208200-CC2C-A818-26CE-ADC64FC40812}" dt="2025-04-04T02:47:27.097" v="283"/>
          <ac:picMkLst>
            <pc:docMk/>
            <pc:sldMk cId="1979136202" sldId="258"/>
            <ac:picMk id="4" creationId="{1A014B97-983A-B6A6-46C8-2DBC83329F03}"/>
          </ac:picMkLst>
        </pc:picChg>
        <pc:picChg chg="add mod">
          <ac:chgData name="JEREMY JOHANN CARCAMO RIQUELME" userId="S::jere.carcamo@duocuc.cl::5dec4fda-c86a-4af2-858c-8523b84719d1" providerId="AD" clId="Web-{14208200-CC2C-A818-26CE-ADC64FC40812}" dt="2025-04-04T02:51:41.713" v="328" actId="1076"/>
          <ac:picMkLst>
            <pc:docMk/>
            <pc:sldMk cId="1979136202" sldId="258"/>
            <ac:picMk id="5" creationId="{73EADEEC-5123-07CE-937F-2498A050E7C3}"/>
          </ac:picMkLst>
        </pc:picChg>
        <pc:picChg chg="add mod">
          <ac:chgData name="JEREMY JOHANN CARCAMO RIQUELME" userId="S::jere.carcamo@duocuc.cl::5dec4fda-c86a-4af2-858c-8523b84719d1" providerId="AD" clId="Web-{14208200-CC2C-A818-26CE-ADC64FC40812}" dt="2025-04-04T02:51:31.307" v="326" actId="1076"/>
          <ac:picMkLst>
            <pc:docMk/>
            <pc:sldMk cId="1979136202" sldId="258"/>
            <ac:picMk id="6" creationId="{9DB74D04-6DF2-A066-6791-46428D4E1154}"/>
          </ac:picMkLst>
        </pc:picChg>
        <pc:picChg chg="add del mod ord">
          <ac:chgData name="JEREMY JOHANN CARCAMO RIQUELME" userId="S::jere.carcamo@duocuc.cl::5dec4fda-c86a-4af2-858c-8523b84719d1" providerId="AD" clId="Web-{14208200-CC2C-A818-26CE-ADC64FC40812}" dt="2025-04-04T02:51:30.213" v="325" actId="1076"/>
          <ac:picMkLst>
            <pc:docMk/>
            <pc:sldMk cId="1979136202" sldId="258"/>
            <ac:picMk id="7" creationId="{36C34F08-EFDD-9942-0541-396F435B3BD9}"/>
          </ac:picMkLst>
        </pc:picChg>
        <pc:cxnChg chg="add del">
          <ac:chgData name="JEREMY JOHANN CARCAMO RIQUELME" userId="S::jere.carcamo@duocuc.cl::5dec4fda-c86a-4af2-858c-8523b84719d1" providerId="AD" clId="Web-{14208200-CC2C-A818-26CE-ADC64FC40812}" dt="2025-04-04T02:47:27.097" v="283"/>
          <ac:cxnSpMkLst>
            <pc:docMk/>
            <pc:sldMk cId="1979136202" sldId="258"/>
            <ac:cxnSpMk id="14" creationId="{967F2066-0253-4771-A5F6-68111E1FE832}"/>
          </ac:cxnSpMkLst>
        </pc:cxnChg>
      </pc:sldChg>
    </pc:docChg>
  </pc:docChgLst>
  <pc:docChgLst>
    <pc:chgData name="Usuario invitado" userId="S::urn:spo:anon#50852e8f1f9c2e8e4df7a4d15eb32d8029a7d27b58519225a6240e244b7423cc::" providerId="AD" clId="Web-{4DEE592B-BF9E-6889-E7F6-B97005F6111B}"/>
    <pc:docChg chg="addSld delSld modSld modMainMaster">
      <pc:chgData name="Usuario invitado" userId="S::urn:spo:anon#50852e8f1f9c2e8e4df7a4d15eb32d8029a7d27b58519225a6240e244b7423cc::" providerId="AD" clId="Web-{4DEE592B-BF9E-6889-E7F6-B97005F6111B}" dt="2025-04-04T02:38:49.876" v="1771" actId="1076"/>
      <pc:docMkLst>
        <pc:docMk/>
      </pc:docMkLst>
      <pc:sldChg chg="addSp delSp modSp mod setBg">
        <pc:chgData name="Usuario invitado" userId="S::urn:spo:anon#50852e8f1f9c2e8e4df7a4d15eb32d8029a7d27b58519225a6240e244b7423cc::" providerId="AD" clId="Web-{4DEE592B-BF9E-6889-E7F6-B97005F6111B}" dt="2025-04-04T00:21:15.328" v="82"/>
        <pc:sldMkLst>
          <pc:docMk/>
          <pc:sldMk cId="109857222" sldId="256"/>
        </pc:sldMkLst>
        <pc:spChg chg="del mod">
          <ac:chgData name="Usuario invitado" userId="S::urn:spo:anon#50852e8f1f9c2e8e4df7a4d15eb32d8029a7d27b58519225a6240e244b7423cc::" providerId="AD" clId="Web-{4DEE592B-BF9E-6889-E7F6-B97005F6111B}" dt="2025-04-04T00:16:22.179" v="15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Usuario invitado" userId="S::urn:spo:anon#50852e8f1f9c2e8e4df7a4d15eb32d8029a7d27b58519225a6240e244b7423cc::" providerId="AD" clId="Web-{4DEE592B-BF9E-6889-E7F6-B97005F6111B}" dt="2025-04-04T00:16:23.851" v="1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8:54.621" v="66" actId="20577"/>
          <ac:spMkLst>
            <pc:docMk/>
            <pc:sldMk cId="109857222" sldId="256"/>
            <ac:spMk id="5" creationId="{D669DB76-68E8-75F4-2AC2-89C01EA62EE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02.668" v="68" actId="20577"/>
          <ac:spMkLst>
            <pc:docMk/>
            <pc:sldMk cId="109857222" sldId="256"/>
            <ac:spMk id="6" creationId="{0EE8A515-5428-A1C9-D2C7-9DE268413FB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06.700" v="70" actId="20577"/>
          <ac:spMkLst>
            <pc:docMk/>
            <pc:sldMk cId="109857222" sldId="256"/>
            <ac:spMk id="7" creationId="{A0014A31-39FB-63C3-BE18-94FEB4B8F4B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11.981" v="72" actId="20577"/>
          <ac:spMkLst>
            <pc:docMk/>
            <pc:sldMk cId="109857222" sldId="256"/>
            <ac:spMk id="8" creationId="{C0764365-4043-A665-DA7E-EDC081C979A1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12:16.657" v="10"/>
          <ac:spMkLst>
            <pc:docMk/>
            <pc:sldMk cId="109857222" sldId="256"/>
            <ac:spMk id="9" creationId="{ECC07320-C2CA-4E29-8481-9D9E143C7788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12:16.657" v="10"/>
          <ac:spMkLst>
            <pc:docMk/>
            <pc:sldMk cId="109857222" sldId="256"/>
            <ac:spMk id="11" creationId="{178FB36B-5BFE-42CA-BC60-1115E0D95EEC}"/>
          </ac:spMkLst>
        </pc:spChg>
        <pc:picChg chg="add mod ord">
          <ac:chgData name="Usuario invitado" userId="S::urn:spo:anon#50852e8f1f9c2e8e4df7a4d15eb32d8029a7d27b58519225a6240e244b7423cc::" providerId="AD" clId="Web-{4DEE592B-BF9E-6889-E7F6-B97005F6111B}" dt="2025-04-04T00:16:27.664" v="17" actId="1076"/>
          <ac:picMkLst>
            <pc:docMk/>
            <pc:sldMk cId="109857222" sldId="256"/>
            <ac:picMk id="4" creationId="{9C433FB2-BDDB-2DAB-5CE8-A6F882E7777A}"/>
          </ac:picMkLst>
        </pc:picChg>
      </pc:sldChg>
      <pc:sldChg chg="addSp delSp modSp new mod modTransition setBg">
        <pc:chgData name="Usuario invitado" userId="S::urn:spo:anon#50852e8f1f9c2e8e4df7a4d15eb32d8029a7d27b58519225a6240e244b7423cc::" providerId="AD" clId="Web-{4DEE592B-BF9E-6889-E7F6-B97005F6111B}" dt="2025-04-04T00:24:52.319" v="107" actId="1076"/>
        <pc:sldMkLst>
          <pc:docMk/>
          <pc:sldMk cId="2104618806" sldId="257"/>
        </pc:sldMkLst>
        <pc:spChg chg="del">
          <ac:chgData name="Usuario invitado" userId="S::urn:spo:anon#50852e8f1f9c2e8e4df7a4d15eb32d8029a7d27b58519225a6240e244b7423cc::" providerId="AD" clId="Web-{4DEE592B-BF9E-6889-E7F6-B97005F6111B}" dt="2025-04-04T00:19:36.701" v="73"/>
          <ac:spMkLst>
            <pc:docMk/>
            <pc:sldMk cId="2104618806" sldId="257"/>
            <ac:spMk id="2" creationId="{970E87A3-A2B8-E976-ECB4-3DAFBBD4D1F4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19:39.310" v="74"/>
          <ac:spMkLst>
            <pc:docMk/>
            <pc:sldMk cId="2104618806" sldId="257"/>
            <ac:spMk id="3" creationId="{5D538BC0-E418-555E-73F3-D47F2B7314A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24:52.319" v="107" actId="1076"/>
          <ac:spMkLst>
            <pc:docMk/>
            <pc:sldMk cId="2104618806" sldId="257"/>
            <ac:spMk id="6" creationId="{DC9E352D-2AC6-51C3-1E86-8E93BFF147A8}"/>
          </ac:spMkLst>
        </pc:spChg>
        <pc:picChg chg="add del mod">
          <ac:chgData name="Usuario invitado" userId="S::urn:spo:anon#50852e8f1f9c2e8e4df7a4d15eb32d8029a7d27b58519225a6240e244b7423cc::" providerId="AD" clId="Web-{4DEE592B-BF9E-6889-E7F6-B97005F6111B}" dt="2025-04-04T00:23:57.130" v="93"/>
          <ac:picMkLst>
            <pc:docMk/>
            <pc:sldMk cId="2104618806" sldId="257"/>
            <ac:picMk id="4" creationId="{B7EB614A-B61C-5CE6-F90E-51F559B15040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24:25.365" v="97" actId="1076"/>
          <ac:picMkLst>
            <pc:docMk/>
            <pc:sldMk cId="2104618806" sldId="257"/>
            <ac:picMk id="5" creationId="{640273B6-56B5-D3CC-D2B7-3EECE67F9827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0:26:35.650" v="126" actId="14100"/>
        <pc:sldMkLst>
          <pc:docMk/>
          <pc:sldMk cId="1979136202" sldId="258"/>
        </pc:sldMkLst>
        <pc:spChg chg="del">
          <ac:chgData name="Usuario invitado" userId="S::urn:spo:anon#50852e8f1f9c2e8e4df7a4d15eb32d8029a7d27b58519225a6240e244b7423cc::" providerId="AD" clId="Web-{4DEE592B-BF9E-6889-E7F6-B97005F6111B}" dt="2025-04-04T00:26:11.118" v="119"/>
          <ac:spMkLst>
            <pc:docMk/>
            <pc:sldMk cId="1979136202" sldId="258"/>
            <ac:spMk id="2" creationId="{73141D7A-6492-0499-4203-82681CFF1838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6:12.978" v="120"/>
          <ac:spMkLst>
            <pc:docMk/>
            <pc:sldMk cId="1979136202" sldId="258"/>
            <ac:spMk id="3" creationId="{F7BBDB16-EB3F-F5A5-4BB6-6D642BABB527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0:26:35.650" v="126" actId="14100"/>
          <ac:picMkLst>
            <pc:docMk/>
            <pc:sldMk cId="1979136202" sldId="258"/>
            <ac:picMk id="4" creationId="{1A014B97-983A-B6A6-46C8-2DBC83329F03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0:28:20.231" v="148" actId="1076"/>
        <pc:sldMkLst>
          <pc:docMk/>
          <pc:sldMk cId="3252493988" sldId="259"/>
        </pc:sldMkLst>
        <pc:spChg chg="del">
          <ac:chgData name="Usuario invitado" userId="S::urn:spo:anon#50852e8f1f9c2e8e4df7a4d15eb32d8029a7d27b58519225a6240e244b7423cc::" providerId="AD" clId="Web-{4DEE592B-BF9E-6889-E7F6-B97005F6111B}" dt="2025-04-04T00:25:26.961" v="114"/>
          <ac:spMkLst>
            <pc:docMk/>
            <pc:sldMk cId="3252493988" sldId="259"/>
            <ac:spMk id="2" creationId="{3FDB6EAC-6B16-B149-6A9E-C04A04770896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5:29.851" v="115"/>
          <ac:spMkLst>
            <pc:docMk/>
            <pc:sldMk cId="3252493988" sldId="259"/>
            <ac:spMk id="3" creationId="{BCB1B815-0C88-1701-2E86-0C80C5DCD63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25:22.007" v="111"/>
          <ac:spMkLst>
            <pc:docMk/>
            <pc:sldMk cId="3252493988" sldId="259"/>
            <ac:spMk id="9" creationId="{EA396DEB-3E4E-399E-FA52-4FC1EDE668BE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26:57.448" v="129"/>
          <ac:spMkLst>
            <pc:docMk/>
            <pc:sldMk cId="3252493988" sldId="259"/>
            <ac:spMk id="15" creationId="{E25E8793-5184-ED09-939E-C876E23760F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28:16.247" v="147" actId="1076"/>
          <ac:spMkLst>
            <pc:docMk/>
            <pc:sldMk cId="3252493988" sldId="259"/>
            <ac:spMk id="16" creationId="{57EB6B6F-6EB9-5A7A-40C1-8C550EDC81E5}"/>
          </ac:spMkLst>
        </pc:spChg>
        <pc:picChg chg="add del">
          <ac:chgData name="Usuario invitado" userId="S::urn:spo:anon#50852e8f1f9c2e8e4df7a4d15eb32d8029a7d27b58519225a6240e244b7423cc::" providerId="AD" clId="Web-{4DEE592B-BF9E-6889-E7F6-B97005F6111B}" dt="2025-04-04T00:25:24.773" v="113"/>
          <ac:picMkLst>
            <pc:docMk/>
            <pc:sldMk cId="3252493988" sldId="259"/>
            <ac:picMk id="5" creationId="{A52A1ABF-3151-C088-D3EF-6A7C03294D65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25:23.476" v="112"/>
          <ac:picMkLst>
            <pc:docMk/>
            <pc:sldMk cId="3252493988" sldId="259"/>
            <ac:picMk id="7" creationId="{B459D951-E450-AACE-93A5-C4008AE8C58B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0:25:35.258" v="116"/>
          <ac:picMkLst>
            <pc:docMk/>
            <pc:sldMk cId="3252493988" sldId="259"/>
            <ac:picMk id="11" creationId="{B8D1272D-8269-1E04-126E-ABDF2D03E7F3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28:20.231" v="148" actId="1076"/>
          <ac:picMkLst>
            <pc:docMk/>
            <pc:sldMk cId="3252493988" sldId="259"/>
            <ac:picMk id="13" creationId="{95DC01C2-49D5-26D3-7CC9-306008DDF343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2:28:30.218" v="1670"/>
        <pc:sldMkLst>
          <pc:docMk/>
          <pc:sldMk cId="700209025" sldId="260"/>
        </pc:sldMkLst>
        <pc:spChg chg="del">
          <ac:chgData name="Usuario invitado" userId="S::urn:spo:anon#50852e8f1f9c2e8e4df7a4d15eb32d8029a7d27b58519225a6240e244b7423cc::" providerId="AD" clId="Web-{4DEE592B-BF9E-6889-E7F6-B97005F6111B}" dt="2025-04-04T00:26:48.791" v="127"/>
          <ac:spMkLst>
            <pc:docMk/>
            <pc:sldMk cId="700209025" sldId="260"/>
            <ac:spMk id="2" creationId="{D59FCA10-A273-1966-B877-365ED4A9DD9B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6:50.307" v="128"/>
          <ac:spMkLst>
            <pc:docMk/>
            <pc:sldMk cId="700209025" sldId="260"/>
            <ac:spMk id="3" creationId="{F81BC983-C855-BCD7-4AF9-48719E9CA21B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6.924" v="187"/>
          <ac:spMkLst>
            <pc:docMk/>
            <pc:sldMk cId="700209025" sldId="260"/>
            <ac:spMk id="6" creationId="{CCA6367B-66B2-BAFA-59FB-A24BE7C39DAF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33.861" v="290"/>
          <ac:spMkLst>
            <pc:docMk/>
            <pc:sldMk cId="700209025" sldId="260"/>
            <ac:spMk id="8" creationId="{261CD2C7-F72F-95E4-7FAB-A8E84C190531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2.580" v="184"/>
          <ac:spMkLst>
            <pc:docMk/>
            <pc:sldMk cId="700209025" sldId="260"/>
            <ac:spMk id="9" creationId="{E94694B3-B1DD-0825-16B9-FABED699FDCD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1.877" v="183"/>
          <ac:spMkLst>
            <pc:docMk/>
            <pc:sldMk cId="700209025" sldId="260"/>
            <ac:spMk id="10" creationId="{90FD7427-D31A-08F5-B384-C780151EA7D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56.753" v="296"/>
          <ac:spMkLst>
            <pc:docMk/>
            <pc:sldMk cId="700209025" sldId="260"/>
            <ac:spMk id="11" creationId="{FB668247-EB33-9A1E-7D5E-BC1D2F0235F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25.908" v="288"/>
          <ac:spMkLst>
            <pc:docMk/>
            <pc:sldMk cId="700209025" sldId="260"/>
            <ac:spMk id="12" creationId="{743D6B41-F046-A008-86C7-5969352B3BD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07.503" v="300"/>
          <ac:spMkLst>
            <pc:docMk/>
            <pc:sldMk cId="700209025" sldId="260"/>
            <ac:spMk id="13" creationId="{C33622E7-0814-4FF5-0CBA-7482CDD0F8BC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11:14.150" v="581"/>
          <ac:spMkLst>
            <pc:docMk/>
            <pc:sldMk cId="700209025" sldId="260"/>
            <ac:spMk id="14" creationId="{AB624B6D-B55F-9CA1-F559-62F469B5AFC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26.457" v="306"/>
          <ac:spMkLst>
            <pc:docMk/>
            <pc:sldMk cId="700209025" sldId="260"/>
            <ac:spMk id="15" creationId="{7635C029-F313-3F41-EDD6-09F9331EC1CC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01.643" v="298"/>
          <ac:spMkLst>
            <pc:docMk/>
            <pc:sldMk cId="700209025" sldId="260"/>
            <ac:spMk id="16" creationId="{4A63C370-D57F-39D8-0458-7F44811DF74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21.972" v="304"/>
          <ac:spMkLst>
            <pc:docMk/>
            <pc:sldMk cId="700209025" sldId="260"/>
            <ac:spMk id="17" creationId="{25BB7BB7-B422-7C61-7BDD-8629AA126CB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13.300" v="302"/>
          <ac:spMkLst>
            <pc:docMk/>
            <pc:sldMk cId="700209025" sldId="260"/>
            <ac:spMk id="18" creationId="{C0E15492-AE48-00A4-818E-29EE2778B603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4:48.742" v="238"/>
          <ac:spMkLst>
            <pc:docMk/>
            <pc:sldMk cId="700209025" sldId="260"/>
            <ac:spMk id="20" creationId="{78453A71-11EC-26D4-E699-DB859C99136F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2:57.568" v="1594" actId="20577"/>
          <ac:spMkLst>
            <pc:docMk/>
            <pc:sldMk cId="700209025" sldId="260"/>
            <ac:spMk id="24" creationId="{D8F4D0B4-E6BB-0C1C-4205-1C794F82C99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14:31.249" v="635" actId="1076"/>
          <ac:spMkLst>
            <pc:docMk/>
            <pc:sldMk cId="700209025" sldId="260"/>
            <ac:spMk id="26" creationId="{171BD1E8-C84F-2039-B642-17FD441B3FC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3:12.193" v="1599"/>
          <ac:spMkLst>
            <pc:docMk/>
            <pc:sldMk cId="700209025" sldId="260"/>
            <ac:spMk id="27" creationId="{E201FFB8-03F1-8BA3-6C6E-58D20D5B9AB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16.461" v="1619"/>
          <ac:spMkLst>
            <pc:docMk/>
            <pc:sldMk cId="700209025" sldId="260"/>
            <ac:spMk id="28" creationId="{9387E614-90EB-4AE2-ECBA-8D21CD738F8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53:33.602" v="394"/>
          <ac:spMkLst>
            <pc:docMk/>
            <pc:sldMk cId="700209025" sldId="260"/>
            <ac:spMk id="29" creationId="{0A3A1E60-F0B9-18F5-3DBB-114AA793DE5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3:56.476" v="1614" actId="1076"/>
          <ac:spMkLst>
            <pc:docMk/>
            <pc:sldMk cId="700209025" sldId="260"/>
            <ac:spMk id="30" creationId="{79B4390E-2340-7227-BDDE-813BC5D99AF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32.836" v="1622"/>
          <ac:spMkLst>
            <pc:docMk/>
            <pc:sldMk cId="700209025" sldId="260"/>
            <ac:spMk id="31" creationId="{7CC5BBB8-7696-D588-C659-810A79BA2C2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45.399" v="1625" actId="20577"/>
          <ac:spMkLst>
            <pc:docMk/>
            <pc:sldMk cId="700209025" sldId="260"/>
            <ac:spMk id="35" creationId="{3A08EDBD-4406-19F7-B578-6DDE11DD789C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03.634" v="1628" actId="20577"/>
          <ac:spMkLst>
            <pc:docMk/>
            <pc:sldMk cId="700209025" sldId="260"/>
            <ac:spMk id="37" creationId="{C26FDBA9-2234-5FDC-9E55-8C70BB2B8E5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20.244" v="1631" actId="20577"/>
          <ac:spMkLst>
            <pc:docMk/>
            <pc:sldMk cId="700209025" sldId="260"/>
            <ac:spMk id="38" creationId="{983CA4E5-4078-0102-9754-9CAB7BE3BFB7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37.682" v="1636"/>
          <ac:spMkLst>
            <pc:docMk/>
            <pc:sldMk cId="700209025" sldId="260"/>
            <ac:spMk id="43" creationId="{E3518A35-D1C6-3852-201E-48C8221D845D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2:28:30.218" v="1670"/>
          <ac:picMkLst>
            <pc:docMk/>
            <pc:sldMk cId="700209025" sldId="260"/>
            <ac:picMk id="4" creationId="{BA2CDCFD-AAA8-C827-C1FC-C12D06112494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29:57.578" v="160"/>
          <ac:picMkLst>
            <pc:docMk/>
            <pc:sldMk cId="700209025" sldId="260"/>
            <ac:picMk id="5" creationId="{F0358945-F9B0-E58A-19BB-F1D93076A404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30:31.313" v="164"/>
          <ac:picMkLst>
            <pc:docMk/>
            <pc:sldMk cId="700209025" sldId="260"/>
            <ac:picMk id="7" creationId="{7D36F452-E5FD-AB22-37ED-E34A637F5F20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0:35:08.274" v="242"/>
          <ac:picMkLst>
            <pc:docMk/>
            <pc:sldMk cId="700209025" sldId="260"/>
            <ac:picMk id="19" creationId="{05C3B4A6-81ED-24BE-3F54-933888FEE8B6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0:36:41.152" v="254"/>
          <ac:picMkLst>
            <pc:docMk/>
            <pc:sldMk cId="700209025" sldId="260"/>
            <ac:picMk id="22" creationId="{23FC0433-5DC8-B96E-5A4C-FD8FAE76623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43:45.992" v="322" actId="1076"/>
          <ac:picMkLst>
            <pc:docMk/>
            <pc:sldMk cId="700209025" sldId="260"/>
            <ac:picMk id="23" creationId="{A896EFCB-3B09-C27E-87E9-B760C4A2E628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48:15.249" v="346" actId="1076"/>
          <ac:picMkLst>
            <pc:docMk/>
            <pc:sldMk cId="700209025" sldId="260"/>
            <ac:picMk id="25" creationId="{F0511A34-AF6D-87C7-D8DD-435282EF1FFC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56:39.857" v="454"/>
          <ac:picMkLst>
            <pc:docMk/>
            <pc:sldMk cId="700209025" sldId="260"/>
            <ac:picMk id="32" creationId="{62DEEC8F-C077-957B-9C45-822F900FEA7B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24:04.570" v="1616" actId="1076"/>
          <ac:picMkLst>
            <pc:docMk/>
            <pc:sldMk cId="700209025" sldId="260"/>
            <ac:picMk id="33" creationId="{74900BBC-9D9D-9CCD-D54C-1C0DE3BA868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00:18.567" v="475"/>
          <ac:picMkLst>
            <pc:docMk/>
            <pc:sldMk cId="700209025" sldId="260"/>
            <ac:picMk id="34" creationId="{CDAB4C5F-C943-AA69-B8AC-89D45441836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03:43.653" v="519"/>
          <ac:picMkLst>
            <pc:docMk/>
            <pc:sldMk cId="700209025" sldId="260"/>
            <ac:picMk id="36" creationId="{51392DE7-8B6A-08FF-2B0E-AF2C2BC7FBA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50.540" v="1309"/>
          <ac:picMkLst>
            <pc:docMk/>
            <pc:sldMk cId="700209025" sldId="260"/>
            <ac:picMk id="39" creationId="{8AA74425-9B4D-4BB2-CEAD-9ED614795B41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07:56.097" v="554"/>
          <ac:picMkLst>
            <pc:docMk/>
            <pc:sldMk cId="700209025" sldId="260"/>
            <ac:picMk id="40" creationId="{8121753C-817F-3C74-2C7F-4E18AD2FFE84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55.883" v="1310"/>
          <ac:picMkLst>
            <pc:docMk/>
            <pc:sldMk cId="700209025" sldId="260"/>
            <ac:picMk id="41" creationId="{0A0882BB-98F2-AA4C-F7CC-56DA4E08F425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44.525" v="592"/>
          <ac:picMkLst>
            <pc:docMk/>
            <pc:sldMk cId="700209025" sldId="260"/>
            <ac:picMk id="42" creationId="{0E30CB67-147E-A4E8-F792-9C0E03A86F45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07.353" v="579"/>
          <ac:picMkLst>
            <pc:docMk/>
            <pc:sldMk cId="700209025" sldId="260"/>
            <ac:picMk id="44" creationId="{A2616D11-22A8-1DA9-C518-BEAA533D1002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42.416" v="591"/>
          <ac:picMkLst>
            <pc:docMk/>
            <pc:sldMk cId="700209025" sldId="260"/>
            <ac:picMk id="45" creationId="{CE8CA695-254D-D725-C8F6-297B61A3341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39.945" v="1308"/>
          <ac:picMkLst>
            <pc:docMk/>
            <pc:sldMk cId="700209025" sldId="260"/>
            <ac:picMk id="46" creationId="{412CD214-AB52-30B5-F49B-46C47862829F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2:27:44.716" v="1667"/>
        <pc:sldMkLst>
          <pc:docMk/>
          <pc:sldMk cId="3795898078" sldId="261"/>
        </pc:sldMkLst>
        <pc:spChg chg="del">
          <ac:chgData name="Usuario invitado" userId="S::urn:spo:anon#50852e8f1f9c2e8e4df7a4d15eb32d8029a7d27b58519225a6240e244b7423cc::" providerId="AD" clId="Web-{4DEE592B-BF9E-6889-E7F6-B97005F6111B}" dt="2025-04-04T00:28:55.420" v="154"/>
          <ac:spMkLst>
            <pc:docMk/>
            <pc:sldMk cId="3795898078" sldId="261"/>
            <ac:spMk id="2" creationId="{1BE71D96-3A7F-35F1-F29D-A240B373DA38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8:57.138" v="155"/>
          <ac:spMkLst>
            <pc:docMk/>
            <pc:sldMk cId="3795898078" sldId="261"/>
            <ac:spMk id="3" creationId="{BB428198-AD8F-DA42-3392-BF9320557A06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25.212" v="324"/>
          <ac:spMkLst>
            <pc:docMk/>
            <pc:sldMk cId="3795898078" sldId="261"/>
            <ac:spMk id="8" creationId="{81FD49DF-EDA0-3629-60F0-8D86DD68C801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28.368" v="325"/>
          <ac:spMkLst>
            <pc:docMk/>
            <pc:sldMk cId="3795898078" sldId="261"/>
            <ac:spMk id="10" creationId="{29DBFFEE-47D8-14B6-3D01-2C4FC124203C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0.727" v="326"/>
          <ac:spMkLst>
            <pc:docMk/>
            <pc:sldMk cId="3795898078" sldId="261"/>
            <ac:spMk id="12" creationId="{3BA5D315-D453-FBF9-CC44-4846398A42C0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4.149" v="327"/>
          <ac:spMkLst>
            <pc:docMk/>
            <pc:sldMk cId="3795898078" sldId="261"/>
            <ac:spMk id="14" creationId="{817111E4-8003-2CB8-27CB-144EB31CFF63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7.493" v="328"/>
          <ac:spMkLst>
            <pc:docMk/>
            <pc:sldMk cId="3795898078" sldId="261"/>
            <ac:spMk id="16" creationId="{4379DF71-4167-5B3E-4CC1-684969D12AA9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0.962" v="329"/>
          <ac:spMkLst>
            <pc:docMk/>
            <pc:sldMk cId="3795898078" sldId="261"/>
            <ac:spMk id="18" creationId="{199426CC-53DA-35B4-7CD4-85AE9C23EAC4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4.681" v="330"/>
          <ac:spMkLst>
            <pc:docMk/>
            <pc:sldMk cId="3795898078" sldId="261"/>
            <ac:spMk id="20" creationId="{1571B27E-E0BF-7835-FAE6-E5298A2F6A20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7.306" v="331"/>
          <ac:spMkLst>
            <pc:docMk/>
            <pc:sldMk cId="3795898078" sldId="261"/>
            <ac:spMk id="22" creationId="{8AF0BCA0-AEBE-9475-C1D8-D164DAFD3C06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50.447" v="332"/>
          <ac:spMkLst>
            <pc:docMk/>
            <pc:sldMk cId="3795898078" sldId="261"/>
            <ac:spMk id="24" creationId="{A7D72CAB-D94C-85D4-61BE-CFA0E46E708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55.932" v="1640"/>
          <ac:spMkLst>
            <pc:docMk/>
            <pc:sldMk cId="3795898078" sldId="261"/>
            <ac:spMk id="28" creationId="{F75B98BD-5AEA-57CE-7273-468672C2AEB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20.152" v="1646"/>
          <ac:spMkLst>
            <pc:docMk/>
            <pc:sldMk cId="3795898078" sldId="261"/>
            <ac:spMk id="30" creationId="{A9EECD0C-22C3-5DC7-15D5-1EADD31B0EA5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45.465" v="1651"/>
          <ac:spMkLst>
            <pc:docMk/>
            <pc:sldMk cId="3795898078" sldId="261"/>
            <ac:spMk id="33" creationId="{628F38A9-62A7-2253-A326-DDE19F366AD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18:05.333" v="710"/>
          <ac:spMkLst>
            <pc:docMk/>
            <pc:sldMk cId="3795898078" sldId="261"/>
            <ac:spMk id="35" creationId="{0D5BCED3-8C1A-9196-BB45-D4E480244B4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55.840" v="1655"/>
          <ac:spMkLst>
            <pc:docMk/>
            <pc:sldMk cId="3795898078" sldId="261"/>
            <ac:spMk id="36" creationId="{99AF56E7-7FA8-7F85-B149-D40D409455B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08.245" v="1643" actId="20577"/>
          <ac:spMkLst>
            <pc:docMk/>
            <pc:sldMk cId="3795898078" sldId="261"/>
            <ac:spMk id="37" creationId="{154AEBB7-F8EB-C06A-5D33-CF098558C8C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54:12.268" v="1274" actId="1076"/>
          <ac:spMkLst>
            <pc:docMk/>
            <pc:sldMk cId="3795898078" sldId="261"/>
            <ac:spMk id="39" creationId="{C9A50B2D-4297-D41C-1E1F-F85AD8CBB2B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04.668" v="1658"/>
          <ac:spMkLst>
            <pc:docMk/>
            <pc:sldMk cId="3795898078" sldId="261"/>
            <ac:spMk id="41" creationId="{D2C7E6CE-7DA2-05F5-97E3-C2DB6891BB8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23.919" v="1663"/>
          <ac:spMkLst>
            <pc:docMk/>
            <pc:sldMk cId="3795898078" sldId="261"/>
            <ac:spMk id="43" creationId="{4F4F4E05-5A30-99AE-8E22-FD9058FA6F2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33.763" v="1666"/>
          <ac:spMkLst>
            <pc:docMk/>
            <pc:sldMk cId="3795898078" sldId="261"/>
            <ac:spMk id="46" creationId="{AE2A3E7E-7ADC-B5EB-58F1-8136B7C0CECF}"/>
          </ac:spMkLst>
        </pc:spChg>
        <pc:picChg chg="add del mod">
          <ac:chgData name="Usuario invitado" userId="S::urn:spo:anon#50852e8f1f9c2e8e4df7a4d15eb32d8029a7d27b58519225a6240e244b7423cc::" providerId="AD" clId="Web-{4DEE592B-BF9E-6889-E7F6-B97005F6111B}" dt="2025-04-04T00:29:00.607" v="157"/>
          <ac:picMkLst>
            <pc:docMk/>
            <pc:sldMk cId="3795898078" sldId="261"/>
            <ac:picMk id="4" creationId="{BBB40C70-3283-E0D5-718B-57F4D9D48E5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27:44.716" v="1667"/>
          <ac:picMkLst>
            <pc:docMk/>
            <pc:sldMk cId="3795898078" sldId="261"/>
            <ac:picMk id="6" creationId="{C389E11C-1838-B2AA-E3BD-D5340A73B8AF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49.169" v="1214"/>
          <ac:picMkLst>
            <pc:docMk/>
            <pc:sldMk cId="3795898078" sldId="261"/>
            <ac:picMk id="25" creationId="{42C3CD4D-BBA7-CAD8-C248-D9D34ABA788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41.201" v="1236"/>
          <ac:picMkLst>
            <pc:docMk/>
            <pc:sldMk cId="3795898078" sldId="261"/>
            <ac:picMk id="26" creationId="{4CF90A5E-1184-A408-88F7-3321B686F40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52.436" v="1237" actId="1076"/>
          <ac:picMkLst>
            <pc:docMk/>
            <pc:sldMk cId="3795898078" sldId="261"/>
            <ac:picMk id="31" creationId="{758570CF-80D8-D555-C465-42E96B888755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59.827" v="1239" actId="1076"/>
          <ac:picMkLst>
            <pc:docMk/>
            <pc:sldMk cId="3795898078" sldId="261"/>
            <ac:picMk id="34" creationId="{8D601CF1-0525-1140-1843-5140FA45ECE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56.388" v="1216"/>
          <ac:picMkLst>
            <pc:docMk/>
            <pc:sldMk cId="3795898078" sldId="261"/>
            <ac:picMk id="38" creationId="{1B4D4F3A-D077-DB56-0B65-788DF27BD0B2}"/>
          </ac:picMkLst>
        </pc:picChg>
        <pc:picChg chg="add mod modCrop">
          <ac:chgData name="Usuario invitado" userId="S::urn:spo:anon#50852e8f1f9c2e8e4df7a4d15eb32d8029a7d27b58519225a6240e244b7423cc::" providerId="AD" clId="Web-{4DEE592B-BF9E-6889-E7F6-B97005F6111B}" dt="2025-04-04T01:56:27.351" v="1307" actId="1076"/>
          <ac:picMkLst>
            <pc:docMk/>
            <pc:sldMk cId="3795898078" sldId="261"/>
            <ac:picMk id="40" creationId="{F429F478-82CF-E27D-5DE7-7B49E13D94AC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5:16.334" v="1288"/>
          <ac:picMkLst>
            <pc:docMk/>
            <pc:sldMk cId="3795898078" sldId="261"/>
            <ac:picMk id="42" creationId="{7835D558-C26F-DD46-A136-A707032FE6D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5:22.693" v="1289"/>
          <ac:picMkLst>
            <pc:docMk/>
            <pc:sldMk cId="3795898078" sldId="261"/>
            <ac:picMk id="44" creationId="{7695D1B3-9E90-9A59-1AC4-43B621AB5F4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14.757" v="1304" actId="1076"/>
          <ac:picMkLst>
            <pc:docMk/>
            <pc:sldMk cId="3795898078" sldId="261"/>
            <ac:picMk id="45" creationId="{72203971-1FCE-BD70-DC65-AFDD4F907401}"/>
          </ac:picMkLst>
        </pc:picChg>
      </pc:sldChg>
      <pc:sldChg chg="addSp delSp modSp new">
        <pc:chgData name="Usuario invitado" userId="S::urn:spo:anon#50852e8f1f9c2e8e4df7a4d15eb32d8029a7d27b58519225a6240e244b7423cc::" providerId="AD" clId="Web-{4DEE592B-BF9E-6889-E7F6-B97005F6111B}" dt="2025-04-04T01:25:03.548" v="857" actId="1076"/>
        <pc:sldMkLst>
          <pc:docMk/>
          <pc:sldMk cId="2928331528" sldId="262"/>
        </pc:sldMkLst>
        <pc:spChg chg="del">
          <ac:chgData name="Usuario invitado" userId="S::urn:spo:anon#50852e8f1f9c2e8e4df7a4d15eb32d8029a7d27b58519225a6240e244b7423cc::" providerId="AD" clId="Web-{4DEE592B-BF9E-6889-E7F6-B97005F6111B}" dt="2025-04-04T01:23:29.498" v="810"/>
          <ac:spMkLst>
            <pc:docMk/>
            <pc:sldMk cId="2928331528" sldId="262"/>
            <ac:spMk id="2" creationId="{3003F47D-1BCA-BC1D-DDD0-0844E7BA0311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1:23:31.795" v="811"/>
          <ac:spMkLst>
            <pc:docMk/>
            <pc:sldMk cId="2928331528" sldId="262"/>
            <ac:spMk id="3" creationId="{F4779C65-C4AE-61D6-C248-8A0432A8DC7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25:03.548" v="857" actId="1076"/>
          <ac:spMkLst>
            <pc:docMk/>
            <pc:sldMk cId="2928331528" sldId="262"/>
            <ac:spMk id="9" creationId="{15616FF4-430D-A776-D399-4F66995298CE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1:23:33.233" v="812"/>
          <ac:picMkLst>
            <pc:docMk/>
            <pc:sldMk cId="2928331528" sldId="262"/>
            <ac:picMk id="5" creationId="{2C05BCDF-7786-A0C6-8632-75897A5AE173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1:23:37.467" v="813"/>
          <ac:picMkLst>
            <pc:docMk/>
            <pc:sldMk cId="2928331528" sldId="262"/>
            <ac:picMk id="7" creationId="{9ADF2C1E-3D7D-B094-AF21-A461995B517D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23:22.935" v="808"/>
        <pc:sldMkLst>
          <pc:docMk/>
          <pc:sldMk cId="4044566033" sldId="262"/>
        </pc:sldMkLst>
      </pc:sldChg>
      <pc:sldChg chg="addSp delSp modSp new">
        <pc:chgData name="Usuario invitado" userId="S::urn:spo:anon#50852e8f1f9c2e8e4df7a4d15eb32d8029a7d27b58519225a6240e244b7423cc::" providerId="AD" clId="Web-{4DEE592B-BF9E-6889-E7F6-B97005F6111B}" dt="2025-04-04T02:38:49.876" v="1771" actId="1076"/>
        <pc:sldMkLst>
          <pc:docMk/>
          <pc:sldMk cId="2298880174" sldId="263"/>
        </pc:sldMkLst>
        <pc:spChg chg="del">
          <ac:chgData name="Usuario invitado" userId="S::urn:spo:anon#50852e8f1f9c2e8e4df7a4d15eb32d8029a7d27b58519225a6240e244b7423cc::" providerId="AD" clId="Web-{4DEE592B-BF9E-6889-E7F6-B97005F6111B}" dt="2025-04-04T01:25:14.126" v="859"/>
          <ac:spMkLst>
            <pc:docMk/>
            <pc:sldMk cId="2298880174" sldId="263"/>
            <ac:spMk id="2" creationId="{72796172-88B9-7E1C-2053-6F2560FECA0F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1:25:15.173" v="860"/>
          <ac:spMkLst>
            <pc:docMk/>
            <pc:sldMk cId="2298880174" sldId="263"/>
            <ac:spMk id="3" creationId="{3A96DF4F-BF41-8570-531F-462F669FCB5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26:43.379" v="862"/>
          <ac:spMkLst>
            <pc:docMk/>
            <pc:sldMk cId="2298880174" sldId="263"/>
            <ac:spMk id="5" creationId="{D430946E-0589-5BF0-2018-4AA101ABB217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30:19.978" v="877"/>
          <ac:spMkLst>
            <pc:docMk/>
            <pc:sldMk cId="2298880174" sldId="263"/>
            <ac:spMk id="7" creationId="{BB0BA01E-C270-6479-7FAF-9C9AA804EFA1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2:05.583" v="1717"/>
          <ac:spMkLst>
            <pc:docMk/>
            <pc:sldMk cId="2298880174" sldId="263"/>
            <ac:spMk id="8" creationId="{DFA18A0F-73E3-19FD-95BB-9D366648FC46}"/>
          </ac:spMkLst>
        </pc:spChg>
        <pc:spChg chg="add mod ord">
          <ac:chgData name="Usuario invitado" userId="S::urn:spo:anon#50852e8f1f9c2e8e4df7a4d15eb32d8029a7d27b58519225a6240e244b7423cc::" providerId="AD" clId="Web-{4DEE592B-BF9E-6889-E7F6-B97005F6111B}" dt="2025-04-04T02:34:02.118" v="1754" actId="20577"/>
          <ac:spMkLst>
            <pc:docMk/>
            <pc:sldMk cId="2298880174" sldId="263"/>
            <ac:spMk id="11" creationId="{90A298F6-EE3D-89F4-6BD2-A416C2895E58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29.823" v="1197"/>
          <ac:spMkLst>
            <pc:docMk/>
            <pc:sldMk cId="2298880174" sldId="263"/>
            <ac:spMk id="12" creationId="{97B0FE0B-CBF5-B710-1434-D18D06BD477A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6:13.504" v="943"/>
          <ac:spMkLst>
            <pc:docMk/>
            <pc:sldMk cId="2298880174" sldId="263"/>
            <ac:spMk id="14" creationId="{5EDD0EB8-38CF-B3C1-6339-DFBB4CDA3BC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20.901" v="1194"/>
          <ac:spMkLst>
            <pc:docMk/>
            <pc:sldMk cId="2298880174" sldId="263"/>
            <ac:spMk id="15" creationId="{5A2702A4-FB90-2299-4D53-58C04DB11EF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45.221" v="1699" actId="14100"/>
          <ac:spMkLst>
            <pc:docMk/>
            <pc:sldMk cId="2298880174" sldId="263"/>
            <ac:spMk id="16" creationId="{E023D89E-3F5D-EEE3-F8C0-5255FD25BF1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08.197" v="1192"/>
          <ac:spMkLst>
            <pc:docMk/>
            <pc:sldMk cId="2298880174" sldId="263"/>
            <ac:spMk id="17" creationId="{F828B532-8E0D-F187-DF8B-577222786F29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37:50.444" v="985"/>
          <ac:spMkLst>
            <pc:docMk/>
            <pc:sldMk cId="2298880174" sldId="263"/>
            <ac:spMk id="18" creationId="{CF1C78F9-6346-18F3-3375-AAF3230DBC0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8:00.850" v="987"/>
          <ac:spMkLst>
            <pc:docMk/>
            <pc:sldMk cId="2298880174" sldId="263"/>
            <ac:spMk id="19" creationId="{73AB152C-A7A4-DEEF-30B3-902DB243A00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8:04.647" v="989"/>
          <ac:spMkLst>
            <pc:docMk/>
            <pc:sldMk cId="2298880174" sldId="263"/>
            <ac:spMk id="20" creationId="{F1B67B34-28A9-B60A-BA77-F4F29BE099D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9:49.329" v="1684"/>
          <ac:spMkLst>
            <pc:docMk/>
            <pc:sldMk cId="2298880174" sldId="263"/>
            <ac:spMk id="22" creationId="{4C45C589-577C-C65D-2F52-6CE6027F214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9:57.579" v="1688"/>
          <ac:spMkLst>
            <pc:docMk/>
            <pc:sldMk cId="2298880174" sldId="263"/>
            <ac:spMk id="23" creationId="{5DF0B350-4DF6-EC6D-5AFD-46EC0F38308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05.814" v="1691"/>
          <ac:spMkLst>
            <pc:docMk/>
            <pc:sldMk cId="2298880174" sldId="263"/>
            <ac:spMk id="24" creationId="{16DE5536-C92B-E244-7B11-C81CCD27AB6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18.268" v="1695"/>
          <ac:spMkLst>
            <pc:docMk/>
            <pc:sldMk cId="2298880174" sldId="263"/>
            <ac:spMk id="25" creationId="{ED6AD806-7604-FF58-FD1A-A6E8F2B94D63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4:40.525" v="1756"/>
          <ac:spMkLst>
            <pc:docMk/>
            <pc:sldMk cId="2298880174" sldId="263"/>
            <ac:spMk id="31" creationId="{FB6DA1FB-6475-0A0D-AB85-B700B4B64768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8:42.907" v="1769"/>
          <ac:spMkLst>
            <pc:docMk/>
            <pc:sldMk cId="2298880174" sldId="263"/>
            <ac:spMk id="32" creationId="{CF13F683-C9F9-A1A4-CC48-34A3CA255BC7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2:33:45.039" v="1752"/>
          <ac:picMkLst>
            <pc:docMk/>
            <pc:sldMk cId="2298880174" sldId="263"/>
            <ac:picMk id="6" creationId="{D24D12A4-2CBB-C34E-D5E2-96B27B76515B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33:28.374" v="884"/>
          <ac:picMkLst>
            <pc:docMk/>
            <pc:sldMk cId="2298880174" sldId="263"/>
            <ac:picMk id="9" creationId="{93088448-4A5D-5D4E-E3A5-1A3B7C91BC27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1:01.034" v="1701" actId="14100"/>
          <ac:picMkLst>
            <pc:docMk/>
            <pc:sldMk cId="2298880174" sldId="263"/>
            <ac:picMk id="26" creationId="{A5767A3C-4A70-6A59-93EF-079C529A6B2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0:47.018" v="1700" actId="1076"/>
          <ac:picMkLst>
            <pc:docMk/>
            <pc:sldMk cId="2298880174" sldId="263"/>
            <ac:picMk id="27" creationId="{83263E46-72AA-7C06-6ED4-12EB0A7304A0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20.074" v="1209" actId="14100"/>
          <ac:picMkLst>
            <pc:docMk/>
            <pc:sldMk cId="2298880174" sldId="263"/>
            <ac:picMk id="28" creationId="{EB7C16AB-14BE-8307-0D5A-F4C30F2462F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49:57.542" v="1204" actId="1076"/>
          <ac:picMkLst>
            <pc:docMk/>
            <pc:sldMk cId="2298880174" sldId="263"/>
            <ac:picMk id="30" creationId="{EFB7831F-A87B-9E6E-B501-9BA08374D5E1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8:49.876" v="1771" actId="1076"/>
          <ac:picMkLst>
            <pc:docMk/>
            <pc:sldMk cId="2298880174" sldId="263"/>
            <ac:picMk id="33" creationId="{6F9B2F76-C16C-E225-CD8B-4854C5B45F7E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57:36.260" v="1312"/>
        <pc:sldMkLst>
          <pc:docMk/>
          <pc:sldMk cId="3519215611" sldId="264"/>
        </pc:sldMkLst>
      </pc:sldChg>
      <pc:sldChg chg="addSp modSp new">
        <pc:chgData name="Usuario invitado" userId="S::urn:spo:anon#50852e8f1f9c2e8e4df7a4d15eb32d8029a7d27b58519225a6240e244b7423cc::" providerId="AD" clId="Web-{4DEE592B-BF9E-6889-E7F6-B97005F6111B}" dt="2025-04-04T01:58:38.386" v="1333" actId="20577"/>
        <pc:sldMkLst>
          <pc:docMk/>
          <pc:sldMk cId="4185830836" sldId="264"/>
        </pc:sldMkLst>
        <pc:spChg chg="add mod">
          <ac:chgData name="Usuario invitado" userId="S::urn:spo:anon#50852e8f1f9c2e8e4df7a4d15eb32d8029a7d27b58519225a6240e244b7423cc::" providerId="AD" clId="Web-{4DEE592B-BF9E-6889-E7F6-B97005F6111B}" dt="2025-04-04T01:58:38.386" v="1333" actId="20577"/>
          <ac:spMkLst>
            <pc:docMk/>
            <pc:sldMk cId="4185830836" sldId="264"/>
            <ac:spMk id="7" creationId="{8AA0A029-5431-B6F2-6BD6-694B3BDEB45B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1:57:44.822" v="1314"/>
          <ac:picMkLst>
            <pc:docMk/>
            <pc:sldMk cId="4185830836" sldId="264"/>
            <ac:picMk id="3" creationId="{5F5D6CC2-7C2D-25CD-1C54-2E247069BB65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1:57:51.135" v="1315"/>
          <ac:picMkLst>
            <pc:docMk/>
            <pc:sldMk cId="4185830836" sldId="264"/>
            <ac:picMk id="5" creationId="{009856D1-D2BA-0A7C-A3E5-D8041BCD5DD1}"/>
          </ac:picMkLst>
        </pc:picChg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29:19.672" v="1675"/>
        <pc:sldMkLst>
          <pc:docMk/>
          <pc:sldMk cId="694406983" sldId="265"/>
        </pc:sldMkLst>
        <pc:picChg chg="add mod">
          <ac:chgData name="Usuario invitado" userId="S::urn:spo:anon#50852e8f1f9c2e8e4df7a4d15eb32d8029a7d27b58519225a6240e244b7423cc::" providerId="AD" clId="Web-{4DEE592B-BF9E-6889-E7F6-B97005F6111B}" dt="2025-04-04T02:29:19.672" v="1675"/>
          <ac:picMkLst>
            <pc:docMk/>
            <pc:sldMk cId="694406983" sldId="265"/>
            <ac:picMk id="2" creationId="{97294093-EA24-8827-CF90-86BCB4DB35ED}"/>
          </ac:picMkLst>
        </pc:picChg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00:55.906" v="1376" actId="1076"/>
        <pc:sldMkLst>
          <pc:docMk/>
          <pc:sldMk cId="1504993774" sldId="266"/>
        </pc:sldMkLst>
        <pc:spChg chg="add mod">
          <ac:chgData name="Usuario invitado" userId="S::urn:spo:anon#50852e8f1f9c2e8e4df7a4d15eb32d8029a7d27b58519225a6240e244b7423cc::" providerId="AD" clId="Web-{4DEE592B-BF9E-6889-E7F6-B97005F6111B}" dt="2025-04-04T02:00:55.906" v="1376" actId="1076"/>
          <ac:spMkLst>
            <pc:docMk/>
            <pc:sldMk cId="1504993774" sldId="266"/>
            <ac:spMk id="7" creationId="{71DF5F73-CA6E-7E0F-C50C-8F04C9156FA4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2:00:15.514" v="1347"/>
          <ac:picMkLst>
            <pc:docMk/>
            <pc:sldMk cId="1504993774" sldId="266"/>
            <ac:picMk id="3" creationId="{4541E330-B24C-25A1-E1B0-3AD40C4212D3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2:00:22.170" v="1348"/>
          <ac:picMkLst>
            <pc:docMk/>
            <pc:sldMk cId="1504993774" sldId="266"/>
            <ac:picMk id="5" creationId="{EF1C1A87-375E-5F1B-00E6-95789253BF8F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59:52.326" v="1345"/>
        <pc:sldMkLst>
          <pc:docMk/>
          <pc:sldMk cId="1593396191" sldId="266"/>
        </pc:sldMkLst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36:04.340" v="1768"/>
        <pc:sldMkLst>
          <pc:docMk/>
          <pc:sldMk cId="3493514351" sldId="267"/>
        </pc:sldMkLst>
        <pc:picChg chg="add mod">
          <ac:chgData name="Usuario invitado" userId="S::urn:spo:anon#50852e8f1f9c2e8e4df7a4d15eb32d8029a7d27b58519225a6240e244b7423cc::" providerId="AD" clId="Web-{4DEE592B-BF9E-6889-E7F6-B97005F6111B}" dt="2025-04-04T02:36:04.340" v="1768"/>
          <ac:picMkLst>
            <pc:docMk/>
            <pc:sldMk cId="3493514351" sldId="267"/>
            <ac:picMk id="2" creationId="{C3BE5D4D-9FCA-BE7C-EA50-20AF1116AB95}"/>
          </ac:picMkLst>
        </pc:picChg>
      </pc:sldChg>
      <pc:sldChg chg="addSp delSp modSp add del replId">
        <pc:chgData name="Usuario invitado" userId="S::urn:spo:anon#50852e8f1f9c2e8e4df7a4d15eb32d8029a7d27b58519225a6240e244b7423cc::" providerId="AD" clId="Web-{4DEE592B-BF9E-6889-E7F6-B97005F6111B}" dt="2025-04-04T02:28:59.218" v="1671"/>
        <pc:sldMkLst>
          <pc:docMk/>
          <pc:sldMk cId="4195953984" sldId="267"/>
        </pc:sldMkLst>
        <pc:spChg chg="add del">
          <ac:chgData name="Usuario invitado" userId="S::urn:spo:anon#50852e8f1f9c2e8e4df7a4d15eb32d8029a7d27b58519225a6240e244b7423cc::" providerId="AD" clId="Web-{4DEE592B-BF9E-6889-E7F6-B97005F6111B}" dt="2025-04-04T02:08:00.949" v="1379"/>
          <ac:spMkLst>
            <pc:docMk/>
            <pc:sldMk cId="4195953984" sldId="267"/>
            <ac:spMk id="2" creationId="{81BE6DCD-31D9-0DED-26C5-1F3FCFFB6DC4}"/>
          </ac:spMkLst>
        </pc:spChg>
        <pc:spChg chg="add mod ord">
          <ac:chgData name="Usuario invitado" userId="S::urn:spo:anon#50852e8f1f9c2e8e4df7a4d15eb32d8029a7d27b58519225a6240e244b7423cc::" providerId="AD" clId="Web-{4DEE592B-BF9E-6889-E7F6-B97005F6111B}" dt="2025-04-04T02:10:05.984" v="1397"/>
          <ac:spMkLst>
            <pc:docMk/>
            <pc:sldMk cId="4195953984" sldId="267"/>
            <ac:spMk id="4" creationId="{356A04A6-0F04-2C81-4476-DAA85B14E07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2:30.113" v="1420" actId="14100"/>
          <ac:spMkLst>
            <pc:docMk/>
            <pc:sldMk cId="4195953984" sldId="267"/>
            <ac:spMk id="6" creationId="{1F3D3E93-2103-8DE5-F7F4-6F2859BB5A71}"/>
          </ac:spMkLst>
        </pc:spChg>
        <pc:spChg chg="ord">
          <ac:chgData name="Usuario invitado" userId="S::urn:spo:anon#50852e8f1f9c2e8e4df7a4d15eb32d8029a7d27b58519225a6240e244b7423cc::" providerId="AD" clId="Web-{4DEE592B-BF9E-6889-E7F6-B97005F6111B}" dt="2025-04-04T02:09:55.530" v="1395"/>
          <ac:spMkLst>
            <pc:docMk/>
            <pc:sldMk cId="4195953984" sldId="267"/>
            <ac:spMk id="7" creationId="{0DB95E9A-9123-E52A-3F29-2DC1FBE7B942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14:02.365" v="1460"/>
          <ac:spMkLst>
            <pc:docMk/>
            <pc:sldMk cId="4195953984" sldId="267"/>
            <ac:spMk id="9" creationId="{773D0BEC-2DE0-C1A6-41BA-DD942848480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09.242" v="1480" actId="1076"/>
          <ac:spMkLst>
            <pc:docMk/>
            <pc:sldMk cId="4195953984" sldId="267"/>
            <ac:spMk id="12" creationId="{92EE7D21-983B-A166-1A61-FFBABF5CD87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1:03.986" v="1586"/>
          <ac:spMkLst>
            <pc:docMk/>
            <pc:sldMk cId="4195953984" sldId="267"/>
            <ac:spMk id="13" creationId="{5343E213-AA39-15A7-3F17-8FFC4491180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6:48.620" v="1536" actId="20577"/>
          <ac:spMkLst>
            <pc:docMk/>
            <pc:sldMk cId="4195953984" sldId="267"/>
            <ac:spMk id="15" creationId="{FAACB5BD-5973-AB47-8A48-97078E64058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3.930" v="1492" actId="1076"/>
          <ac:spMkLst>
            <pc:docMk/>
            <pc:sldMk cId="4195953984" sldId="267"/>
            <ac:spMk id="16" creationId="{1F48C24F-9BF4-A9A3-59EC-05B4EF824D1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3.946" v="1494" actId="1076"/>
          <ac:spMkLst>
            <pc:docMk/>
            <pc:sldMk cId="4195953984" sldId="267"/>
            <ac:spMk id="18" creationId="{E785A025-B77E-B413-C5AB-D2D47C6EACA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8.915" v="1498" actId="1076"/>
          <ac:spMkLst>
            <pc:docMk/>
            <pc:sldMk cId="4195953984" sldId="267"/>
            <ac:spMk id="19" creationId="{CF73B6F8-E624-5760-0A31-3C1C4156B1D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8.930" v="1500" actId="1076"/>
          <ac:spMkLst>
            <pc:docMk/>
            <pc:sldMk cId="4195953984" sldId="267"/>
            <ac:spMk id="21" creationId="{67BAF105-9871-B277-9AB2-9752E09ADD86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2.950" v="1544"/>
          <ac:spMkLst>
            <pc:docMk/>
            <pc:sldMk cId="4195953984" sldId="267"/>
            <ac:spMk id="22" creationId="{A32ED24C-85D2-5AE1-AA8A-43135F5762E3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2.950" v="1542"/>
          <ac:spMkLst>
            <pc:docMk/>
            <pc:sldMk cId="4195953984" sldId="267"/>
            <ac:spMk id="24" creationId="{A00B683A-EDD3-8564-9CC2-925CA4417A70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6.591" v="1547"/>
          <ac:spMkLst>
            <pc:docMk/>
            <pc:sldMk cId="4195953984" sldId="267"/>
            <ac:spMk id="25" creationId="{B25B43CD-B8DA-89AC-FE36-5E2436FA8C4B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8:17.544" v="1555" actId="1076"/>
          <ac:spMkLst>
            <pc:docMk/>
            <pc:sldMk cId="4195953984" sldId="267"/>
            <ac:spMk id="26" creationId="{4557B4B5-4267-5E10-F8A1-A9CB5089756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8:40.623" v="1572" actId="1076"/>
          <ac:spMkLst>
            <pc:docMk/>
            <pc:sldMk cId="4195953984" sldId="267"/>
            <ac:spMk id="28" creationId="{FBC0C762-3971-6670-76EA-1D8512935FAC}"/>
          </ac:spMkLst>
        </pc:spChg>
        <pc:picChg chg="del">
          <ac:chgData name="Usuario invitado" userId="S::urn:spo:anon#50852e8f1f9c2e8e4df7a4d15eb32d8029a7d27b58519225a6240e244b7423cc::" providerId="AD" clId="Web-{4DEE592B-BF9E-6889-E7F6-B97005F6111B}" dt="2025-04-04T02:09:20.623" v="1389"/>
          <ac:picMkLst>
            <pc:docMk/>
            <pc:sldMk cId="4195953984" sldId="267"/>
            <ac:picMk id="3" creationId="{EC6B727F-B3CE-7096-0DD2-368454912F29}"/>
          </ac:picMkLst>
        </pc:picChg>
        <pc:picChg chg="ord">
          <ac:chgData name="Usuario invitado" userId="S::urn:spo:anon#50852e8f1f9c2e8e4df7a4d15eb32d8029a7d27b58519225a6240e244b7423cc::" providerId="AD" clId="Web-{4DEE592B-BF9E-6889-E7F6-B97005F6111B}" dt="2025-04-04T02:09:58.327" v="1396"/>
          <ac:picMkLst>
            <pc:docMk/>
            <pc:sldMk cId="4195953984" sldId="267"/>
            <ac:picMk id="5" creationId="{A465F20D-EBF8-BCF1-264B-11426AE30ED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20.961" v="1482" actId="14100"/>
          <ac:picMkLst>
            <pc:docMk/>
            <pc:sldMk cId="4195953984" sldId="267"/>
            <ac:picMk id="11" creationId="{12D0D977-9001-997A-B7BB-0D657B943321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8:08.325" v="1551" actId="14100"/>
          <ac:picMkLst>
            <pc:docMk/>
            <pc:sldMk cId="4195953984" sldId="267"/>
            <ac:picMk id="14" creationId="{6A0D76B4-C383-2A1D-EBBE-01172D7B9E5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33.946" v="1493" actId="1076"/>
          <ac:picMkLst>
            <pc:docMk/>
            <pc:sldMk cId="4195953984" sldId="267"/>
            <ac:picMk id="17" creationId="{F9BD2E48-6640-BE61-1ECC-638CB5EE8C47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38.930" v="1499" actId="1076"/>
          <ac:picMkLst>
            <pc:docMk/>
            <pc:sldMk cId="4195953984" sldId="267"/>
            <ac:picMk id="20" creationId="{7E0DD73C-D369-237B-1159-B5316E8811BA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2:17:52.950" v="1543"/>
          <ac:picMkLst>
            <pc:docMk/>
            <pc:sldMk cId="4195953984" sldId="267"/>
            <ac:picMk id="23" creationId="{71290896-59CB-F2C1-30E5-3043ECC1F1FF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2:18:27.841" v="1559"/>
          <ac:picMkLst>
            <pc:docMk/>
            <pc:sldMk cId="4195953984" sldId="267"/>
            <ac:picMk id="27" creationId="{55796804-89B2-D628-0188-9E2F267A05F8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8:30.967" v="1560" actId="1076"/>
          <ac:picMkLst>
            <pc:docMk/>
            <pc:sldMk cId="4195953984" sldId="267"/>
            <ac:picMk id="30" creationId="{0059180B-B2DE-E564-0B91-D42AC07AC1F0}"/>
          </ac:picMkLst>
        </pc:picChg>
      </pc:sldChg>
      <pc:sldMasterChg chg="mod setBg modSldLayout">
        <pc:chgData name="Usuario invitado" userId="S::urn:spo:anon#50852e8f1f9c2e8e4df7a4d15eb32d8029a7d27b58519225a6240e244b7423cc::" providerId="AD" clId="Web-{4DEE592B-BF9E-6889-E7F6-B97005F6111B}" dt="2025-04-04T00:21:15.328" v="82"/>
        <pc:sldMasterMkLst>
          <pc:docMk/>
          <pc:sldMasterMk cId="2460954070" sldId="2147483660"/>
        </pc:sldMasterMkLst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JEREMY JOHANN CARCAMO RIQUELME" userId="S::jere.carcamo@duocuc.cl::5dec4fda-c86a-4af2-858c-8523b84719d1" providerId="AD" clId="Web-{18E801AE-B819-AF5B-0426-CBB23E1AFDDC}"/>
    <pc:docChg chg="delSld">
      <pc:chgData name="JEREMY JOHANN CARCAMO RIQUELME" userId="S::jere.carcamo@duocuc.cl::5dec4fda-c86a-4af2-858c-8523b84719d1" providerId="AD" clId="Web-{18E801AE-B819-AF5B-0426-CBB23E1AFDDC}" dt="2025-04-05T19:28:17.463" v="0"/>
      <pc:docMkLst>
        <pc:docMk/>
      </pc:docMkLst>
      <pc:sldChg chg="del">
        <pc:chgData name="JEREMY JOHANN CARCAMO RIQUELME" userId="S::jere.carcamo@duocuc.cl::5dec4fda-c86a-4af2-858c-8523b84719d1" providerId="AD" clId="Web-{18E801AE-B819-AF5B-0426-CBB23E1AFDDC}" dt="2025-04-05T19:28:17.463" v="0"/>
        <pc:sldMkLst>
          <pc:docMk/>
          <pc:sldMk cId="1979136202" sldId="258"/>
        </pc:sldMkLst>
      </pc:sldChg>
    </pc:docChg>
  </pc:docChgLst>
  <pc:docChgLst>
    <pc:chgData name="GABRIEL ISAAC AVENDANO CAMPOS" userId="S::g.avendano@duocuc.cl::40f345e5-1b1d-4780-9df9-0311c9a6e237" providerId="AD" clId="Web-{1D0301EA-183A-38AA-AB95-CCE7EC6988D2}"/>
    <pc:docChg chg="addSld modSld">
      <pc:chgData name="GABRIEL ISAAC AVENDANO CAMPOS" userId="S::g.avendano@duocuc.cl::40f345e5-1b1d-4780-9df9-0311c9a6e237" providerId="AD" clId="Web-{1D0301EA-183A-38AA-AB95-CCE7EC6988D2}" dt="2025-04-05T17:52:22.564" v="52"/>
      <pc:docMkLst>
        <pc:docMk/>
      </pc:docMkLst>
      <pc:sldChg chg="addSp delSp modSp add mod replId setBg">
        <pc:chgData name="GABRIEL ISAAC AVENDANO CAMPOS" userId="S::g.avendano@duocuc.cl::40f345e5-1b1d-4780-9df9-0311c9a6e237" providerId="AD" clId="Web-{1D0301EA-183A-38AA-AB95-CCE7EC6988D2}" dt="2025-04-05T17:51:39.529" v="38"/>
        <pc:sldMkLst>
          <pc:docMk/>
          <pc:sldMk cId="521737176" sldId="269"/>
        </pc:sldMkLst>
        <pc:spChg chg="del mod">
          <ac:chgData name="GABRIEL ISAAC AVENDANO CAMPOS" userId="S::g.avendano@duocuc.cl::40f345e5-1b1d-4780-9df9-0311c9a6e237" providerId="AD" clId="Web-{1D0301EA-183A-38AA-AB95-CCE7EC6988D2}" dt="2025-04-05T17:49:24.863" v="15"/>
          <ac:spMkLst>
            <pc:docMk/>
            <pc:sldMk cId="521737176" sldId="269"/>
            <ac:spMk id="7" creationId="{CAB9E762-CE5F-C02B-C153-6C00A5803B00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8" creationId="{854ECEBE-9353-406C-9313-02A517A310EF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0" creationId="{86806086-A782-4311-A63B-1A68574D8067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2" creationId="{CE71458B-DF80-43DF-9693-2EC3878ACAB5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4" creationId="{DE1994AC-22D1-4B48-9EDA-BE373E704567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6" creationId="{22220111-5018-4EB7-A38B-79BD37F7C095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0:02.585" v="20"/>
          <ac:spMkLst>
            <pc:docMk/>
            <pc:sldMk cId="521737176" sldId="269"/>
            <ac:spMk id="18" creationId="{F101B3CC-B49F-4CE0-B198-228D1D4285B1}"/>
          </ac:spMkLst>
        </pc:spChg>
        <pc:spChg chg="add">
          <ac:chgData name="GABRIEL ISAAC AVENDANO CAMPOS" userId="S::g.avendano@duocuc.cl::40f345e5-1b1d-4780-9df9-0311c9a6e237" providerId="AD" clId="Web-{1D0301EA-183A-38AA-AB95-CCE7EC6988D2}" dt="2025-04-05T17:50:02.585" v="21"/>
          <ac:spMkLst>
            <pc:docMk/>
            <pc:sldMk cId="521737176" sldId="269"/>
            <ac:spMk id="20" creationId="{42A4FC2C-047E-45A5-965D-8E1E3BF09BC6}"/>
          </ac:spMkLst>
        </pc:spChg>
        <pc:picChg chg="add del mod">
          <ac:chgData name="GABRIEL ISAAC AVENDANO CAMPOS" userId="S::g.avendano@duocuc.cl::40f345e5-1b1d-4780-9df9-0311c9a6e237" providerId="AD" clId="Web-{1D0301EA-183A-38AA-AB95-CCE7EC6988D2}" dt="2025-04-05T17:51:25.560" v="37"/>
          <ac:picMkLst>
            <pc:docMk/>
            <pc:sldMk cId="521737176" sldId="269"/>
            <ac:picMk id="2" creationId="{1614972B-D55C-9EF9-5770-C3ACDC071B82}"/>
          </ac:picMkLst>
        </pc:picChg>
        <pc:picChg chg="del mod ord">
          <ac:chgData name="GABRIEL ISAAC AVENDANO CAMPOS" userId="S::g.avendano@duocuc.cl::40f345e5-1b1d-4780-9df9-0311c9a6e237" providerId="AD" clId="Web-{1D0301EA-183A-38AA-AB95-CCE7EC6988D2}" dt="2025-04-05T17:51:19.278" v="34"/>
          <ac:picMkLst>
            <pc:docMk/>
            <pc:sldMk cId="521737176" sldId="269"/>
            <ac:picMk id="3" creationId="{A257982E-5CD6-956D-6CC3-25DBED14E4CC}"/>
          </ac:picMkLst>
        </pc:picChg>
        <pc:picChg chg="add mod">
          <ac:chgData name="GABRIEL ISAAC AVENDANO CAMPOS" userId="S::g.avendano@duocuc.cl::40f345e5-1b1d-4780-9df9-0311c9a6e237" providerId="AD" clId="Web-{1D0301EA-183A-38AA-AB95-CCE7EC6988D2}" dt="2025-04-05T17:51:39.529" v="38"/>
          <ac:picMkLst>
            <pc:docMk/>
            <pc:sldMk cId="521737176" sldId="269"/>
            <ac:picMk id="4" creationId="{46DBCE5C-08AB-542C-BD47-F5F7A3D78BA1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49:18.253" v="3"/>
          <ac:picMkLst>
            <pc:docMk/>
            <pc:sldMk cId="521737176" sldId="269"/>
            <ac:picMk id="5" creationId="{13E424B4-89FB-C38C-43F7-FDA60F9D801F}"/>
          </ac:picMkLst>
        </pc:picChg>
      </pc:sldChg>
      <pc:sldChg chg="addSp delSp modSp add mod replId setBg">
        <pc:chgData name="GABRIEL ISAAC AVENDANO CAMPOS" userId="S::g.avendano@duocuc.cl::40f345e5-1b1d-4780-9df9-0311c9a6e237" providerId="AD" clId="Web-{1D0301EA-183A-38AA-AB95-CCE7EC6988D2}" dt="2025-04-05T17:51:55.124" v="39"/>
        <pc:sldMkLst>
          <pc:docMk/>
          <pc:sldMk cId="3650360584" sldId="270"/>
        </pc:sldMkLst>
        <pc:spChg chg="del mod">
          <ac:chgData name="GABRIEL ISAAC AVENDANO CAMPOS" userId="S::g.avendano@duocuc.cl::40f345e5-1b1d-4780-9df9-0311c9a6e237" providerId="AD" clId="Web-{1D0301EA-183A-38AA-AB95-CCE7EC6988D2}" dt="2025-04-05T17:50:14.148" v="24"/>
          <ac:spMkLst>
            <pc:docMk/>
            <pc:sldMk cId="3650360584" sldId="270"/>
            <ac:spMk id="7" creationId="{C7724BCA-41CA-7813-2D89-307F6957226F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0:40.244" v="28"/>
          <ac:spMkLst>
            <pc:docMk/>
            <pc:sldMk cId="3650360584" sldId="270"/>
            <ac:spMk id="8" creationId="{42A4FC2C-047E-45A5-965D-8E1E3BF09BC6}"/>
          </ac:spMkLst>
        </pc:spChg>
        <pc:spChg chg="add">
          <ac:chgData name="GABRIEL ISAAC AVENDANO CAMPOS" userId="S::g.avendano@duocuc.cl::40f345e5-1b1d-4780-9df9-0311c9a6e237" providerId="AD" clId="Web-{1D0301EA-183A-38AA-AB95-CCE7EC6988D2}" dt="2025-04-05T17:50:40.244" v="29"/>
          <ac:spMkLst>
            <pc:docMk/>
            <pc:sldMk cId="3650360584" sldId="270"/>
            <ac:spMk id="10" creationId="{42A4FC2C-047E-45A5-965D-8E1E3BF09BC6}"/>
          </ac:spMkLst>
        </pc:spChg>
        <pc:picChg chg="add del mod">
          <ac:chgData name="GABRIEL ISAAC AVENDANO CAMPOS" userId="S::g.avendano@duocuc.cl::40f345e5-1b1d-4780-9df9-0311c9a6e237" providerId="AD" clId="Web-{1D0301EA-183A-38AA-AB95-CCE7EC6988D2}" dt="2025-04-05T17:50:50.041" v="32"/>
          <ac:picMkLst>
            <pc:docMk/>
            <pc:sldMk cId="3650360584" sldId="270"/>
            <ac:picMk id="2" creationId="{6A171C87-693F-0327-EF36-D4C16A5A9B01}"/>
          </ac:picMkLst>
        </pc:picChg>
        <pc:picChg chg="del mod ord">
          <ac:chgData name="GABRIEL ISAAC AVENDANO CAMPOS" userId="S::g.avendano@duocuc.cl::40f345e5-1b1d-4780-9df9-0311c9a6e237" providerId="AD" clId="Web-{1D0301EA-183A-38AA-AB95-CCE7EC6988D2}" dt="2025-04-05T17:51:12.277" v="33"/>
          <ac:picMkLst>
            <pc:docMk/>
            <pc:sldMk cId="3650360584" sldId="270"/>
            <ac:picMk id="3" creationId="{82EE127F-49BD-7333-BC0F-1FAB282EEFE4}"/>
          </ac:picMkLst>
        </pc:picChg>
        <pc:picChg chg="add mod">
          <ac:chgData name="GABRIEL ISAAC AVENDANO CAMPOS" userId="S::g.avendano@duocuc.cl::40f345e5-1b1d-4780-9df9-0311c9a6e237" providerId="AD" clId="Web-{1D0301EA-183A-38AA-AB95-CCE7EC6988D2}" dt="2025-04-05T17:51:55.124" v="39"/>
          <ac:picMkLst>
            <pc:docMk/>
            <pc:sldMk cId="3650360584" sldId="270"/>
            <ac:picMk id="4" creationId="{77EF4BE0-96F5-D3E1-EEE1-5CDAB83E9B9B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0:15.242" v="25"/>
          <ac:picMkLst>
            <pc:docMk/>
            <pc:sldMk cId="3650360584" sldId="270"/>
            <ac:picMk id="5" creationId="{BD2A7613-C3CE-64E8-D454-44D134984D49}"/>
          </ac:picMkLst>
        </pc:picChg>
      </pc:sldChg>
      <pc:sldChg chg="addSp delSp modSp add mod replId setBg">
        <pc:chgData name="GABRIEL ISAAC AVENDANO CAMPOS" userId="S::g.avendano@duocuc.cl::40f345e5-1b1d-4780-9df9-0311c9a6e237" providerId="AD" clId="Web-{1D0301EA-183A-38AA-AB95-CCE7EC6988D2}" dt="2025-04-05T17:52:22.564" v="52"/>
        <pc:sldMkLst>
          <pc:docMk/>
          <pc:sldMk cId="592450670" sldId="271"/>
        </pc:sldMkLst>
        <pc:spChg chg="add del">
          <ac:chgData name="GABRIEL ISAAC AVENDANO CAMPOS" userId="S::g.avendano@duocuc.cl::40f345e5-1b1d-4780-9df9-0311c9a6e237" providerId="AD" clId="Web-{1D0301EA-183A-38AA-AB95-CCE7EC6988D2}" dt="2025-04-05T17:52:18.938" v="47"/>
          <ac:spMkLst>
            <pc:docMk/>
            <pc:sldMk cId="592450670" sldId="271"/>
            <ac:spMk id="4" creationId="{42A4FC2C-047E-45A5-965D-8E1E3BF09BC6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2:19.907" v="49"/>
          <ac:spMkLst>
            <pc:docMk/>
            <pc:sldMk cId="592450670" sldId="271"/>
            <ac:spMk id="6" creationId="{42A4FC2C-047E-45A5-965D-8E1E3BF09BC6}"/>
          </ac:spMkLst>
        </pc:spChg>
        <pc:spChg chg="del mod">
          <ac:chgData name="GABRIEL ISAAC AVENDANO CAMPOS" userId="S::g.avendano@duocuc.cl::40f345e5-1b1d-4780-9df9-0311c9a6e237" providerId="AD" clId="Web-{1D0301EA-183A-38AA-AB95-CCE7EC6988D2}" dt="2025-04-05T17:52:03.234" v="44"/>
          <ac:spMkLst>
            <pc:docMk/>
            <pc:sldMk cId="592450670" sldId="271"/>
            <ac:spMk id="7" creationId="{11ECDA60-5B2F-2339-1937-7C93EB37605E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2:22.564" v="51"/>
          <ac:spMkLst>
            <pc:docMk/>
            <pc:sldMk cId="592450670" sldId="271"/>
            <ac:spMk id="8" creationId="{42A4FC2C-047E-45A5-965D-8E1E3BF09BC6}"/>
          </ac:spMkLst>
        </pc:spChg>
        <pc:picChg chg="add mod">
          <ac:chgData name="GABRIEL ISAAC AVENDANO CAMPOS" userId="S::g.avendano@duocuc.cl::40f345e5-1b1d-4780-9df9-0311c9a6e237" providerId="AD" clId="Web-{1D0301EA-183A-38AA-AB95-CCE7EC6988D2}" dt="2025-04-05T17:52:22.564" v="52"/>
          <ac:picMkLst>
            <pc:docMk/>
            <pc:sldMk cId="592450670" sldId="271"/>
            <ac:picMk id="2" creationId="{1FA9BC62-B6CB-00EC-C0FE-9F45B4EF40AB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2:00.843" v="40"/>
          <ac:picMkLst>
            <pc:docMk/>
            <pc:sldMk cId="592450670" sldId="271"/>
            <ac:picMk id="3" creationId="{5BA0EA23-C1EC-0672-B437-4248C4E341E9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2:01.843" v="41"/>
          <ac:picMkLst>
            <pc:docMk/>
            <pc:sldMk cId="592450670" sldId="271"/>
            <ac:picMk id="5" creationId="{482AE612-B12C-8A3D-DEB7-0F88B9D23C69}"/>
          </ac:picMkLst>
        </pc:picChg>
      </pc:sldChg>
    </pc:docChg>
  </pc:docChgLst>
  <pc:docChgLst>
    <pc:chgData name="JEREMY JOHANN CARCAMO RIQUELME" userId="S::jere.carcamo@duocuc.cl::5dec4fda-c86a-4af2-858c-8523b84719d1" providerId="AD" clId="Web-{672AE99E-1CF1-A32C-B7AD-EB687950CDFB}"/>
    <pc:docChg chg="modSld sldOrd">
      <pc:chgData name="JEREMY JOHANN CARCAMO RIQUELME" userId="S::jere.carcamo@duocuc.cl::5dec4fda-c86a-4af2-858c-8523b84719d1" providerId="AD" clId="Web-{672AE99E-1CF1-A32C-B7AD-EB687950CDFB}" dt="2025-04-04T19:32:20.953" v="303" actId="1076"/>
      <pc:docMkLst>
        <pc:docMk/>
      </pc:docMkLst>
      <pc:sldChg chg="modSp">
        <pc:chgData name="JEREMY JOHANN CARCAMO RIQUELME" userId="S::jere.carcamo@duocuc.cl::5dec4fda-c86a-4af2-858c-8523b84719d1" providerId="AD" clId="Web-{672AE99E-1CF1-A32C-B7AD-EB687950CDFB}" dt="2025-04-04T19:32:20.953" v="303" actId="1076"/>
        <pc:sldMkLst>
          <pc:docMk/>
          <pc:sldMk cId="1979136202" sldId="258"/>
        </pc:sldMkLst>
        <pc:spChg chg="mod">
          <ac:chgData name="JEREMY JOHANN CARCAMO RIQUELME" userId="S::jere.carcamo@duocuc.cl::5dec4fda-c86a-4af2-858c-8523b84719d1" providerId="AD" clId="Web-{672AE99E-1CF1-A32C-B7AD-EB687950CDFB}" dt="2025-04-04T19:32:20.953" v="303" actId="1076"/>
          <ac:spMkLst>
            <pc:docMk/>
            <pc:sldMk cId="1979136202" sldId="258"/>
            <ac:spMk id="3" creationId="{E2CAEEF1-D680-3ABE-B9D7-F8278DD3603A}"/>
          </ac:spMkLst>
        </pc:spChg>
      </pc:sldChg>
      <pc:sldChg chg="modSp">
        <pc:chgData name="JEREMY JOHANN CARCAMO RIQUELME" userId="S::jere.carcamo@duocuc.cl::5dec4fda-c86a-4af2-858c-8523b84719d1" providerId="AD" clId="Web-{672AE99E-1CF1-A32C-B7AD-EB687950CDFB}" dt="2025-04-04T19:05:12.356" v="246" actId="20577"/>
        <pc:sldMkLst>
          <pc:docMk/>
          <pc:sldMk cId="2298880174" sldId="263"/>
        </pc:sldMkLst>
        <pc:spChg chg="mod">
          <ac:chgData name="JEREMY JOHANN CARCAMO RIQUELME" userId="S::jere.carcamo@duocuc.cl::5dec4fda-c86a-4af2-858c-8523b84719d1" providerId="AD" clId="Web-{672AE99E-1CF1-A32C-B7AD-EB687950CDFB}" dt="2025-04-04T19:05:12.356" v="246" actId="20577"/>
          <ac:spMkLst>
            <pc:docMk/>
            <pc:sldMk cId="2298880174" sldId="263"/>
            <ac:spMk id="22" creationId="{4C45C589-577C-C65D-2F52-6CE6027F214E}"/>
          </ac:spMkLst>
        </pc:spChg>
      </pc:sldChg>
      <pc:sldChg chg="ord">
        <pc:chgData name="JEREMY JOHANN CARCAMO RIQUELME" userId="S::jere.carcamo@duocuc.cl::5dec4fda-c86a-4af2-858c-8523b84719d1" providerId="AD" clId="Web-{672AE99E-1CF1-A32C-B7AD-EB687950CDFB}" dt="2025-04-04T17:45:16.767" v="12"/>
        <pc:sldMkLst>
          <pc:docMk/>
          <pc:sldMk cId="4185830836" sldId="264"/>
        </pc:sldMkLst>
      </pc:sldChg>
      <pc:sldChg chg="addSp delSp modSp">
        <pc:chgData name="JEREMY JOHANN CARCAMO RIQUELME" userId="S::jere.carcamo@duocuc.cl::5dec4fda-c86a-4af2-858c-8523b84719d1" providerId="AD" clId="Web-{672AE99E-1CF1-A32C-B7AD-EB687950CDFB}" dt="2025-04-04T19:30:34.387" v="294"/>
        <pc:sldMkLst>
          <pc:docMk/>
          <pc:sldMk cId="694406983" sldId="265"/>
        </pc:sldMkLst>
        <pc:spChg chg="add del">
          <ac:chgData name="JEREMY JOHANN CARCAMO RIQUELME" userId="S::jere.carcamo@duocuc.cl::5dec4fda-c86a-4af2-858c-8523b84719d1" providerId="AD" clId="Web-{672AE99E-1CF1-A32C-B7AD-EB687950CDFB}" dt="2025-04-04T17:29:46.549" v="5"/>
          <ac:spMkLst>
            <pc:docMk/>
            <pc:sldMk cId="694406983" sldId="265"/>
            <ac:spMk id="3" creationId="{ECF498CD-5361-6D6E-8C06-2635A4438BC4}"/>
          </ac:spMkLst>
        </pc:spChg>
        <pc:spChg chg="add del mod">
          <ac:chgData name="JEREMY JOHANN CARCAMO RIQUELME" userId="S::jere.carcamo@duocuc.cl::5dec4fda-c86a-4af2-858c-8523b84719d1" providerId="AD" clId="Web-{672AE99E-1CF1-A32C-B7AD-EB687950CDFB}" dt="2025-04-04T17:49:59.949" v="32"/>
          <ac:spMkLst>
            <pc:docMk/>
            <pc:sldMk cId="694406983" sldId="265"/>
            <ac:spMk id="5" creationId="{5F85AE08-8207-4177-F865-F1F61C65179F}"/>
          </ac:spMkLst>
        </pc:spChg>
        <pc:spChg chg="add del">
          <ac:chgData name="JEREMY JOHANN CARCAMO RIQUELME" userId="S::jere.carcamo@duocuc.cl::5dec4fda-c86a-4af2-858c-8523b84719d1" providerId="AD" clId="Web-{672AE99E-1CF1-A32C-B7AD-EB687950CDFB}" dt="2025-04-04T17:48:31.993" v="13"/>
          <ac:spMkLst>
            <pc:docMk/>
            <pc:sldMk cId="694406983" sldId="265"/>
            <ac:spMk id="6" creationId="{DC899041-E1F0-887B-4C98-F39FB93D9BD2}"/>
          </ac:spMkLst>
        </pc:spChg>
        <pc:spChg chg="add mod ord">
          <ac:chgData name="JEREMY JOHANN CARCAMO RIQUELME" userId="S::jere.carcamo@duocuc.cl::5dec4fda-c86a-4af2-858c-8523b84719d1" providerId="AD" clId="Web-{672AE99E-1CF1-A32C-B7AD-EB687950CDFB}" dt="2025-04-04T18:02:30.051" v="70" actId="20577"/>
          <ac:spMkLst>
            <pc:docMk/>
            <pc:sldMk cId="694406983" sldId="265"/>
            <ac:spMk id="8" creationId="{19E4FC40-906E-72D3-E7D4-750F5F105804}"/>
          </ac:spMkLst>
        </pc:spChg>
        <pc:spChg chg="add mod ord">
          <ac:chgData name="JEREMY JOHANN CARCAMO RIQUELME" userId="S::jere.carcamo@duocuc.cl::5dec4fda-c86a-4af2-858c-8523b84719d1" providerId="AD" clId="Web-{672AE99E-1CF1-A32C-B7AD-EB687950CDFB}" dt="2025-04-04T18:02:23.692" v="67" actId="14100"/>
          <ac:spMkLst>
            <pc:docMk/>
            <pc:sldMk cId="694406983" sldId="265"/>
            <ac:spMk id="10" creationId="{2CB9BB78-CCCE-91A1-6B72-5CD9CD80D665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50.740" v="164" actId="1076"/>
          <ac:spMkLst>
            <pc:docMk/>
            <pc:sldMk cId="694406983" sldId="265"/>
            <ac:spMk id="12" creationId="{28A69893-2CDE-8FAC-6B09-3877F077F80C}"/>
          </ac:spMkLst>
        </pc:spChg>
        <pc:spChg chg="add del">
          <ac:chgData name="JEREMY JOHANN CARCAMO RIQUELME" userId="S::jere.carcamo@duocuc.cl::5dec4fda-c86a-4af2-858c-8523b84719d1" providerId="AD" clId="Web-{672AE99E-1CF1-A32C-B7AD-EB687950CDFB}" dt="2025-04-04T18:03:36.491" v="75"/>
          <ac:spMkLst>
            <pc:docMk/>
            <pc:sldMk cId="694406983" sldId="265"/>
            <ac:spMk id="13" creationId="{F6238DE7-58D1-85F8-4F30-D737A78AFA3F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53.334" v="165" actId="1076"/>
          <ac:spMkLst>
            <pc:docMk/>
            <pc:sldMk cId="694406983" sldId="265"/>
            <ac:spMk id="14" creationId="{CC381664-8B52-D23A-3191-FC970AF14CB8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46.318" v="163" actId="1076"/>
          <ac:spMkLst>
            <pc:docMk/>
            <pc:sldMk cId="694406983" sldId="265"/>
            <ac:spMk id="16" creationId="{87C189F2-EE10-4659-058B-375A73CC686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22:34.029" v="126" actId="20577"/>
          <ac:spMkLst>
            <pc:docMk/>
            <pc:sldMk cId="694406983" sldId="265"/>
            <ac:spMk id="17" creationId="{FA044C49-2F1C-D158-A369-D95DA15C9F47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05.147" v="168" actId="1076"/>
          <ac:spMkLst>
            <pc:docMk/>
            <pc:sldMk cId="694406983" sldId="265"/>
            <ac:spMk id="19" creationId="{BBAC77F1-DDAE-DDC8-9193-45DA480DCC7A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16:52.252" v="107" actId="1076"/>
          <ac:spMkLst>
            <pc:docMk/>
            <pc:sldMk cId="694406983" sldId="265"/>
            <ac:spMk id="20" creationId="{38B12E6B-EE05-B5D3-2A9C-DFA30EECBEE0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10.991" v="170" actId="1076"/>
          <ac:spMkLst>
            <pc:docMk/>
            <pc:sldMk cId="694406983" sldId="265"/>
            <ac:spMk id="21" creationId="{E155E076-BAC8-ECE5-E101-E22354BAFB98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17:06.830" v="111" actId="1076"/>
          <ac:spMkLst>
            <pc:docMk/>
            <pc:sldMk cId="694406983" sldId="265"/>
            <ac:spMk id="22" creationId="{254A691B-0344-7590-216D-1D486B3589FD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08.303" v="169" actId="1076"/>
          <ac:spMkLst>
            <pc:docMk/>
            <pc:sldMk cId="694406983" sldId="265"/>
            <ac:spMk id="23" creationId="{35C87914-6C29-0046-D372-E42149660711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22:55.904" v="142" actId="20577"/>
          <ac:spMkLst>
            <pc:docMk/>
            <pc:sldMk cId="694406983" sldId="265"/>
            <ac:spMk id="24" creationId="{7D04DC16-479B-FA51-29A5-0727872B13B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13.663" v="171" actId="1076"/>
          <ac:spMkLst>
            <pc:docMk/>
            <pc:sldMk cId="694406983" sldId="265"/>
            <ac:spMk id="25" creationId="{6517CC01-E279-2B7F-AA78-CC02B17BE7A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0:06.528" v="162" actId="20577"/>
          <ac:spMkLst>
            <pc:docMk/>
            <pc:sldMk cId="694406983" sldId="265"/>
            <ac:spMk id="26" creationId="{415A7426-416E-AB79-9A1C-002923F47968}"/>
          </ac:spMkLst>
        </pc:spChg>
        <pc:picChg chg="mod ord">
          <ac:chgData name="JEREMY JOHANN CARCAMO RIQUELME" userId="S::jere.carcamo@duocuc.cl::5dec4fda-c86a-4af2-858c-8523b84719d1" providerId="AD" clId="Web-{672AE99E-1CF1-A32C-B7AD-EB687950CDFB}" dt="2025-04-04T18:02:34.973" v="71" actId="1076"/>
          <ac:picMkLst>
            <pc:docMk/>
            <pc:sldMk cId="694406983" sldId="265"/>
            <ac:picMk id="2" creationId="{97294093-EA24-8827-CF90-86BCB4DB35ED}"/>
          </ac:picMkLst>
        </pc:picChg>
        <pc:picChg chg="add mod">
          <ac:chgData name="JEREMY JOHANN CARCAMO RIQUELME" userId="S::jere.carcamo@duocuc.cl::5dec4fda-c86a-4af2-858c-8523b84719d1" providerId="AD" clId="Web-{672AE99E-1CF1-A32C-B7AD-EB687950CDFB}" dt="2025-04-04T19:30:34.387" v="294"/>
          <ac:picMkLst>
            <pc:docMk/>
            <pc:sldMk cId="694406983" sldId="265"/>
            <ac:picMk id="3" creationId="{C8A7BB1F-BF93-246C-B31F-D5FB7E76C51B}"/>
          </ac:picMkLst>
        </pc:picChg>
        <pc:picChg chg="add del">
          <ac:chgData name="JEREMY JOHANN CARCAMO RIQUELME" userId="S::jere.carcamo@duocuc.cl::5dec4fda-c86a-4af2-858c-8523b84719d1" providerId="AD" clId="Web-{672AE99E-1CF1-A32C-B7AD-EB687950CDFB}" dt="2025-04-04T18:05:50.105" v="93"/>
          <ac:picMkLst>
            <pc:docMk/>
            <pc:sldMk cId="694406983" sldId="265"/>
            <ac:picMk id="15" creationId="{52725FC7-877E-AB85-1A52-21F0BC4F69BB}"/>
          </ac:picMkLst>
        </pc:picChg>
        <pc:picChg chg="add del">
          <ac:chgData name="JEREMY JOHANN CARCAMO RIQUELME" userId="S::jere.carcamo@duocuc.cl::5dec4fda-c86a-4af2-858c-8523b84719d1" providerId="AD" clId="Web-{672AE99E-1CF1-A32C-B7AD-EB687950CDFB}" dt="2025-04-04T18:16:08.344" v="103"/>
          <ac:picMkLst>
            <pc:docMk/>
            <pc:sldMk cId="694406983" sldId="265"/>
            <ac:picMk id="18" creationId="{586C036F-C175-F83F-EC7A-5DB1860F3F59}"/>
          </ac:picMkLst>
        </pc:picChg>
      </pc:sldChg>
      <pc:sldChg chg="addSp delSp modSp">
        <pc:chgData name="JEREMY JOHANN CARCAMO RIQUELME" userId="S::jere.carcamo@duocuc.cl::5dec4fda-c86a-4af2-858c-8523b84719d1" providerId="AD" clId="Web-{672AE99E-1CF1-A32C-B7AD-EB687950CDFB}" dt="2025-04-04T19:30:48.997" v="298" actId="1076"/>
        <pc:sldMkLst>
          <pc:docMk/>
          <pc:sldMk cId="1230702484" sldId="267"/>
        </pc:sldMkLst>
        <pc:spChg chg="add mod">
          <ac:chgData name="JEREMY JOHANN CARCAMO RIQUELME" userId="S::jere.carcamo@duocuc.cl::5dec4fda-c86a-4af2-858c-8523b84719d1" providerId="AD" clId="Web-{672AE99E-1CF1-A32C-B7AD-EB687950CDFB}" dt="2025-04-04T19:07:48.908" v="282" actId="1076"/>
          <ac:spMkLst>
            <pc:docMk/>
            <pc:sldMk cId="1230702484" sldId="267"/>
            <ac:spMk id="3" creationId="{01BA139F-8921-E1E7-05DD-0D87BCA693EB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9:06:29.077" v="277" actId="1076"/>
          <ac:spMkLst>
            <pc:docMk/>
            <pc:sldMk cId="1230702484" sldId="267"/>
            <ac:spMk id="4" creationId="{90D52DFC-2803-7164-3418-49BC05718656}"/>
          </ac:spMkLst>
        </pc:spChg>
        <pc:spChg chg="add del mod">
          <ac:chgData name="JEREMY JOHANN CARCAMO RIQUELME" userId="S::jere.carcamo@duocuc.cl::5dec4fda-c86a-4af2-858c-8523b84719d1" providerId="AD" clId="Web-{672AE99E-1CF1-A32C-B7AD-EB687950CDFB}" dt="2025-04-04T19:06:53.344" v="281"/>
          <ac:spMkLst>
            <pc:docMk/>
            <pc:sldMk cId="1230702484" sldId="267"/>
            <ac:spMk id="5" creationId="{D58EA8F0-F414-24C7-B5C3-31714BC17D4E}"/>
          </ac:spMkLst>
        </pc:spChg>
        <pc:picChg chg="mod">
          <ac:chgData name="JEREMY JOHANN CARCAMO RIQUELME" userId="S::jere.carcamo@duocuc.cl::5dec4fda-c86a-4af2-858c-8523b84719d1" providerId="AD" clId="Web-{672AE99E-1CF1-A32C-B7AD-EB687950CDFB}" dt="2025-04-04T19:03:42.463" v="211" actId="1076"/>
          <ac:picMkLst>
            <pc:docMk/>
            <pc:sldMk cId="1230702484" sldId="267"/>
            <ac:picMk id="2" creationId="{7D577DA2-AB79-CFFC-7E1D-8C7C7AF328BB}"/>
          </ac:picMkLst>
        </pc:picChg>
        <pc:picChg chg="add mod">
          <ac:chgData name="JEREMY JOHANN CARCAMO RIQUELME" userId="S::jere.carcamo@duocuc.cl::5dec4fda-c86a-4af2-858c-8523b84719d1" providerId="AD" clId="Web-{672AE99E-1CF1-A32C-B7AD-EB687950CDFB}" dt="2025-04-04T19:30:48.997" v="298" actId="1076"/>
          <ac:picMkLst>
            <pc:docMk/>
            <pc:sldMk cId="1230702484" sldId="267"/>
            <ac:picMk id="6" creationId="{A5F2DE9B-713C-62A1-2A4E-D7D16804A5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18" Type="http://schemas.openxmlformats.org/officeDocument/2006/relationships/image" Target="../media/image12.png"/><Relationship Id="rId3" Type="http://schemas.microsoft.com/office/2007/relationships/hdphoto" Target="../media/hdphoto2.wdp"/><Relationship Id="rId21" Type="http://schemas.openxmlformats.org/officeDocument/2006/relationships/image" Target="../media/image14.svg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8.png"/><Relationship Id="rId19" Type="http://schemas.microsoft.com/office/2007/relationships/hdphoto" Target="../media/hdphoto10.wdp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5.wdp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19.png"/><Relationship Id="rId17" Type="http://schemas.microsoft.com/office/2007/relationships/hdphoto" Target="../media/hdphoto17.wdp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8.wdp"/><Relationship Id="rId4" Type="http://schemas.openxmlformats.org/officeDocument/2006/relationships/image" Target="../media/image15.png"/><Relationship Id="rId9" Type="http://schemas.microsoft.com/office/2007/relationships/hdphoto" Target="../media/hdphoto13.wdp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3.wdp"/><Relationship Id="rId5" Type="http://schemas.microsoft.com/office/2007/relationships/hdphoto" Target="../media/hdphoto21.wdp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433FB2-BDDB-2DAB-5CE8-A6F882E7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5" y="2886"/>
            <a:ext cx="12203544" cy="68522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69DB76-68E8-75F4-2AC2-89C01EA62EE0}"/>
              </a:ext>
            </a:extLst>
          </p:cNvPr>
          <p:cNvSpPr txBox="1"/>
          <p:nvPr/>
        </p:nvSpPr>
        <p:spPr>
          <a:xfrm>
            <a:off x="420710" y="29192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>
                    <a:lumMod val="76000"/>
                  </a:schemeClr>
                </a:solidFill>
                <a:latin typeface="Georgia"/>
              </a:rPr>
              <a:t>Grupo </a:t>
            </a:r>
            <a:r>
              <a:rPr lang="en-US" sz="4400">
                <a:solidFill>
                  <a:srgbClr val="D9D9D9"/>
                </a:solidFill>
                <a:latin typeface="Georgia"/>
              </a:rPr>
              <a:t>7</a:t>
            </a:r>
            <a:endParaRPr lang="en-US" sz="4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EE8A515-5428-A1C9-D2C7-9DE268413FB1}"/>
              </a:ext>
            </a:extLst>
          </p:cNvPr>
          <p:cNvSpPr txBox="1"/>
          <p:nvPr/>
        </p:nvSpPr>
        <p:spPr>
          <a:xfrm>
            <a:off x="420710" y="1257837"/>
            <a:ext cx="296858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Integrantes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 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Gabriel Avendaño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Jeremy Cárcamo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Camila Pino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014A31-39FB-63C3-BE18-94FEB4B8F4B4}"/>
              </a:ext>
            </a:extLst>
          </p:cNvPr>
          <p:cNvSpPr txBox="1"/>
          <p:nvPr/>
        </p:nvSpPr>
        <p:spPr>
          <a:xfrm>
            <a:off x="439947" y="383300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Profesor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</a:t>
            </a:r>
            <a:b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</a:b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Eduardo Baeza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764365-4043-A665-DA7E-EDC081C979A1}"/>
              </a:ext>
            </a:extLst>
          </p:cNvPr>
          <p:cNvSpPr txBox="1"/>
          <p:nvPr/>
        </p:nvSpPr>
        <p:spPr>
          <a:xfrm>
            <a:off x="425570" y="5141343"/>
            <a:ext cx="37208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Asignatura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</a:t>
            </a:r>
            <a:b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</a:b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Desarrollo Full Stack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E369C-AAE2-D69A-EB73-74C50A5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Technology with Dark Blue Background 2184723 Vector Art at Vecteezy">
            <a:extLst>
              <a:ext uri="{FF2B5EF4-FFF2-40B4-BE49-F238E27FC236}">
                <a16:creationId xmlns:a16="http://schemas.microsoft.com/office/drawing/2014/main" id="{F916AAA9-D320-9E00-394B-A866B6C2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" y="-2333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3FCF5F1-5695-F5A6-FEAD-B5267F9A98A4}"/>
              </a:ext>
            </a:extLst>
          </p:cNvPr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BCE5C-08AB-542C-BD47-F5F7A3D7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87" b="6206"/>
          <a:stretch/>
        </p:blipFill>
        <p:spPr>
          <a:xfrm>
            <a:off x="1409111" y="334197"/>
            <a:ext cx="9340272" cy="61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2F5D9-290E-8471-1460-FB42BA9B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Technology with Dark Blue Background 2184723 Vector Art at Vecteezy">
            <a:extLst>
              <a:ext uri="{FF2B5EF4-FFF2-40B4-BE49-F238E27FC236}">
                <a16:creationId xmlns:a16="http://schemas.microsoft.com/office/drawing/2014/main" id="{70C0E88D-9092-E6DC-80AC-1E828767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513" y="-2332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D735EAA-A3E9-1921-0C83-F76B5CF152C4}"/>
              </a:ext>
            </a:extLst>
          </p:cNvPr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77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77EF4BE0-96F5-D3E1-EEE1-5CDAB83E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75" y="354170"/>
            <a:ext cx="9273324" cy="61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7D8A8-5375-63AE-A9CA-457A74DA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chnology with Dark Blue Background 2184723 Vector Art at Vecteezy">
            <a:extLst>
              <a:ext uri="{FF2B5EF4-FFF2-40B4-BE49-F238E27FC236}">
                <a16:creationId xmlns:a16="http://schemas.microsoft.com/office/drawing/2014/main" id="{927FB36E-9BEB-07BB-6807-72592E1A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513" y="-2332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54D7AD5-4D04-F615-2764-CC00AB52E095}"/>
              </a:ext>
            </a:extLst>
          </p:cNvPr>
          <p:cNvSpPr/>
          <p:nvPr/>
        </p:nvSpPr>
        <p:spPr>
          <a:xfrm>
            <a:off x="374679" y="534421"/>
            <a:ext cx="11448035" cy="5774588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 descr="A diagram of a service&#10;&#10;AI-generated content may be incorrect.">
            <a:extLst>
              <a:ext uri="{FF2B5EF4-FFF2-40B4-BE49-F238E27FC236}">
                <a16:creationId xmlns:a16="http://schemas.microsoft.com/office/drawing/2014/main" id="{1FA9BC62-B6CB-00EC-C0FE-9F45B4EF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8" b="3015"/>
          <a:stretch/>
        </p:blipFill>
        <p:spPr>
          <a:xfrm>
            <a:off x="654199" y="805123"/>
            <a:ext cx="10894347" cy="52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4541E330-B24C-25A1-E1B0-3AD40C421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1C1A87-375E-5F1B-00E6-95789253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DF5F73-CA6E-7E0F-C50C-8F04C9156FA4}"/>
              </a:ext>
            </a:extLst>
          </p:cNvPr>
          <p:cNvSpPr txBox="1"/>
          <p:nvPr/>
        </p:nvSpPr>
        <p:spPr>
          <a:xfrm>
            <a:off x="3436513" y="2996401"/>
            <a:ext cx="5308240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Planificación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de la </a:t>
            </a:r>
            <a:r>
              <a:rPr lang="en-US" sz="3100" i="1" err="1">
                <a:solidFill>
                  <a:srgbClr val="A4C2F4"/>
                </a:solidFill>
                <a:latin typeface="Comic Sans MS"/>
              </a:rPr>
              <a:t>Migración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emium Vector | Vector Abstract, science, futuristic, energy technology  concept. stripes lines with blue light,">
            <a:extLst>
              <a:ext uri="{FF2B5EF4-FFF2-40B4-BE49-F238E27FC236}">
                <a16:creationId xmlns:a16="http://schemas.microsoft.com/office/drawing/2014/main" id="{7D577DA2-AB79-CFFC-7E1D-8C7C7AF3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54" y="-57509"/>
            <a:ext cx="12198507" cy="6954591"/>
          </a:xfrm>
          <a:prstGeom prst="rect">
            <a:avLst/>
          </a:prstGeom>
        </p:spPr>
      </p:pic>
      <p:sp>
        <p:nvSpPr>
          <p:cNvPr id="7" name="Rectángulo: esquinas redondeadas 7">
            <a:extLst>
              <a:ext uri="{FF2B5EF4-FFF2-40B4-BE49-F238E27FC236}">
                <a16:creationId xmlns:a16="http://schemas.microsoft.com/office/drawing/2014/main" id="{740A1A01-96EA-7DD1-9DB7-FBEB6657902A}"/>
              </a:ext>
            </a:extLst>
          </p:cNvPr>
          <p:cNvSpPr/>
          <p:nvPr/>
        </p:nvSpPr>
        <p:spPr>
          <a:xfrm>
            <a:off x="383458" y="1566164"/>
            <a:ext cx="7017019" cy="630692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BCB1B13-90E1-347F-8FBF-5029E6ABACED}"/>
              </a:ext>
            </a:extLst>
          </p:cNvPr>
          <p:cNvSpPr/>
          <p:nvPr/>
        </p:nvSpPr>
        <p:spPr>
          <a:xfrm>
            <a:off x="383459" y="2586881"/>
            <a:ext cx="7332809" cy="823872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CA09C8A-72F4-9E0B-4592-6049B546593A}"/>
              </a:ext>
            </a:extLst>
          </p:cNvPr>
          <p:cNvSpPr/>
          <p:nvPr/>
        </p:nvSpPr>
        <p:spPr>
          <a:xfrm>
            <a:off x="383459" y="3724515"/>
            <a:ext cx="7021570" cy="65215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7">
            <a:extLst>
              <a:ext uri="{FF2B5EF4-FFF2-40B4-BE49-F238E27FC236}">
                <a16:creationId xmlns:a16="http://schemas.microsoft.com/office/drawing/2014/main" id="{D72FD602-6CEE-C7DF-0B5F-936340B000AF}"/>
              </a:ext>
            </a:extLst>
          </p:cNvPr>
          <p:cNvSpPr/>
          <p:nvPr/>
        </p:nvSpPr>
        <p:spPr>
          <a:xfrm>
            <a:off x="383458" y="4689292"/>
            <a:ext cx="7961469" cy="609225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52DFC-2803-7164-3418-49BC05718656}"/>
              </a:ext>
            </a:extLst>
          </p:cNvPr>
          <p:cNvSpPr txBox="1"/>
          <p:nvPr/>
        </p:nvSpPr>
        <p:spPr>
          <a:xfrm>
            <a:off x="2237867" y="288172"/>
            <a:ext cx="77222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chemeClr val="bg1"/>
                </a:solidFill>
                <a:latin typeface="Arial"/>
                <a:cs typeface="Arial"/>
              </a:rPr>
              <a:t>Fases</a:t>
            </a: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 de Plan De </a:t>
            </a:r>
            <a:r>
              <a:rPr lang="en-US" sz="4400" err="1">
                <a:solidFill>
                  <a:schemeClr val="bg1"/>
                </a:solidFill>
                <a:latin typeface="Arial"/>
                <a:cs typeface="Arial"/>
              </a:rPr>
              <a:t>Migración</a:t>
            </a:r>
            <a:endParaRPr lang="en-US" sz="4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Descarga iconos gratuitos de Icono de Proceso Generic Flat en PNG y SVG">
            <a:extLst>
              <a:ext uri="{FF2B5EF4-FFF2-40B4-BE49-F238E27FC236}">
                <a16:creationId xmlns:a16="http://schemas.microsoft.com/office/drawing/2014/main" id="{A5F2DE9B-713C-62A1-2A4E-D7D16804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4" y="1899250"/>
            <a:ext cx="2958860" cy="304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A139F-8921-E1E7-05DD-0D87BCA693EB}"/>
              </a:ext>
            </a:extLst>
          </p:cNvPr>
          <p:cNvSpPr txBox="1"/>
          <p:nvPr/>
        </p:nvSpPr>
        <p:spPr>
          <a:xfrm>
            <a:off x="621056" y="1711842"/>
            <a:ext cx="793802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1: Análisis y Preparación (Duración: 2 semana)</a:t>
            </a:r>
            <a:endParaRPr lang="es-ES"/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2: Implementación Rápida y Pruebas (Duración: 2 semanas)</a:t>
            </a: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3: Despliegue y Ajustes (Duración: 3 semanas)</a:t>
            </a: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4: Post-Migración y Optimización (Duración: 2 semana)</a:t>
            </a:r>
            <a:endParaRPr lang="es-419" sz="2000" b="1" i="1">
              <a:solidFill>
                <a:schemeClr val="bg1"/>
              </a:solidFill>
              <a:latin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70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18DB1175-E4F3-BFEB-6198-A918A6AE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0C8BFA-9E97-1521-0C38-2BC704DC3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1FA2A9-4A52-5D9F-A9A2-B9C15A154938}"/>
              </a:ext>
            </a:extLst>
          </p:cNvPr>
          <p:cNvSpPr txBox="1"/>
          <p:nvPr/>
        </p:nvSpPr>
        <p:spPr>
          <a:xfrm>
            <a:off x="3436513" y="3189584"/>
            <a:ext cx="5308240" cy="1677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Conclusión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7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B7EB614A-B61C-5CE6-F90E-51F559B15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0273B6-56B5-D3CC-D2B7-3EECE67F9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933" y="2222739"/>
            <a:ext cx="7156509" cy="24125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9E352D-2AC6-51C3-1E86-8E93BFF147A8}"/>
              </a:ext>
            </a:extLst>
          </p:cNvPr>
          <p:cNvSpPr txBox="1"/>
          <p:nvPr/>
        </p:nvSpPr>
        <p:spPr>
          <a:xfrm>
            <a:off x="4284371" y="3136006"/>
            <a:ext cx="36264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A4C2F4"/>
                </a:solidFill>
                <a:latin typeface="Comic Sans MS"/>
              </a:rPr>
              <a:t>INTRODUCCIÓN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0461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B8D1272D-8269-1E04-126E-ABDF2D03E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DC01C2-49D5-26D3-7CC9-306008DDF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7EB6B6F-6EB9-5A7A-40C1-8C550EDC81E5}"/>
              </a:ext>
            </a:extLst>
          </p:cNvPr>
          <p:cNvSpPr txBox="1"/>
          <p:nvPr/>
        </p:nvSpPr>
        <p:spPr>
          <a:xfrm>
            <a:off x="3436513" y="3178935"/>
            <a:ext cx="530824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i="1" err="1">
                <a:solidFill>
                  <a:srgbClr val="A4C2F4"/>
                </a:solidFill>
                <a:latin typeface="Comic Sans MS"/>
              </a:rPr>
              <a:t>Análisis</a:t>
            </a:r>
            <a:r>
              <a:rPr lang="en-US" sz="3200" i="1">
                <a:solidFill>
                  <a:srgbClr val="A4C2F4"/>
                </a:solidFill>
                <a:latin typeface="Comic Sans MS"/>
              </a:rPr>
              <a:t> de </a:t>
            </a:r>
            <a:r>
              <a:rPr lang="en-US" sz="3200" i="1" err="1">
                <a:solidFill>
                  <a:srgbClr val="A4C2F4"/>
                </a:solidFill>
                <a:latin typeface="Comic Sans MS"/>
              </a:rPr>
              <a:t>Requerimientos</a:t>
            </a:r>
            <a:endParaRPr lang="en-US" sz="3200" i="1">
              <a:solidFill>
                <a:srgbClr val="A4C2F4"/>
              </a:solidFill>
              <a:latin typeface="Comic Sans MS"/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A2CDCFD-AAA8-C827-C1FC-C12D0611249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87"/>
            <a:ext cx="12192000" cy="686377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61CD2C7-F72F-95E4-7FAB-A8E84C190531}"/>
              </a:ext>
            </a:extLst>
          </p:cNvPr>
          <p:cNvSpPr/>
          <p:nvPr/>
        </p:nvSpPr>
        <p:spPr>
          <a:xfrm>
            <a:off x="375763" y="258128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B668247-EB33-9A1E-7D5E-BC1D2F0235F2}"/>
              </a:ext>
            </a:extLst>
          </p:cNvPr>
          <p:cNvSpPr/>
          <p:nvPr/>
        </p:nvSpPr>
        <p:spPr>
          <a:xfrm>
            <a:off x="375763" y="445945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43D6B41-F046-A008-86C7-5969352B3BDD}"/>
              </a:ext>
            </a:extLst>
          </p:cNvPr>
          <p:cNvSpPr/>
          <p:nvPr/>
        </p:nvSpPr>
        <p:spPr>
          <a:xfrm>
            <a:off x="375763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33622E7-0814-4FF5-0CBA-7482CDD0F8BC}"/>
              </a:ext>
            </a:extLst>
          </p:cNvPr>
          <p:cNvSpPr/>
          <p:nvPr/>
        </p:nvSpPr>
        <p:spPr>
          <a:xfrm>
            <a:off x="4464805" y="357940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635C029-F313-3F41-EDD6-09F9331EC1CC}"/>
              </a:ext>
            </a:extLst>
          </p:cNvPr>
          <p:cNvSpPr/>
          <p:nvPr/>
        </p:nvSpPr>
        <p:spPr>
          <a:xfrm>
            <a:off x="8553847" y="258128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63C370-D57F-39D8-0458-7F44811DF740}"/>
              </a:ext>
            </a:extLst>
          </p:cNvPr>
          <p:cNvSpPr/>
          <p:nvPr/>
        </p:nvSpPr>
        <p:spPr>
          <a:xfrm>
            <a:off x="4464805" y="171196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5BB7BB7-B422-7C61-7BDD-8629AA126CB6}"/>
              </a:ext>
            </a:extLst>
          </p:cNvPr>
          <p:cNvSpPr/>
          <p:nvPr/>
        </p:nvSpPr>
        <p:spPr>
          <a:xfrm>
            <a:off x="8553847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0E15492-AE48-00A4-818E-29EE2778B603}"/>
              </a:ext>
            </a:extLst>
          </p:cNvPr>
          <p:cNvSpPr/>
          <p:nvPr/>
        </p:nvSpPr>
        <p:spPr>
          <a:xfrm>
            <a:off x="4464805" y="545756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 descr="Archivo:Font Awesome 5 solid users.svg - Wikipedia, la ...">
            <a:extLst>
              <a:ext uri="{FF2B5EF4-FFF2-40B4-BE49-F238E27FC236}">
                <a16:creationId xmlns:a16="http://schemas.microsoft.com/office/drawing/2014/main" id="{A896EFCB-3B09-C27E-87E9-B760C4A2E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36" y="969385"/>
            <a:ext cx="609600" cy="48577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8F4D0B4-E6BB-0C1C-4205-1C794F82C996}"/>
              </a:ext>
            </a:extLst>
          </p:cNvPr>
          <p:cNvSpPr txBox="1"/>
          <p:nvPr/>
        </p:nvSpPr>
        <p:spPr>
          <a:xfrm>
            <a:off x="1232829" y="1024889"/>
            <a:ext cx="2283574" cy="3808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rial"/>
                <a:cs typeface="Arial"/>
              </a:rPr>
              <a:t>Gestión de Usuarios</a:t>
            </a:r>
          </a:p>
        </p:txBody>
      </p:sp>
      <p:pic>
        <p:nvPicPr>
          <p:cNvPr id="25" name="Imagen 24" descr="Options, configure, configuration icon - Download on Iconfinder">
            <a:extLst>
              <a:ext uri="{FF2B5EF4-FFF2-40B4-BE49-F238E27FC236}">
                <a16:creationId xmlns:a16="http://schemas.microsoft.com/office/drawing/2014/main" id="{F0511A34-AF6D-87C7-D8DD-435282EF1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786" y="2779152"/>
            <a:ext cx="612822" cy="602089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71BD1E8-C84F-2039-B642-17FD441B3FC2}"/>
              </a:ext>
            </a:extLst>
          </p:cNvPr>
          <p:cNvSpPr/>
          <p:nvPr/>
        </p:nvSpPr>
        <p:spPr>
          <a:xfrm>
            <a:off x="8537505" y="4460432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01FFB8-03F1-8BA3-6C6E-58D20D5B9ABA}"/>
              </a:ext>
            </a:extLst>
          </p:cNvPr>
          <p:cNvSpPr txBox="1"/>
          <p:nvPr/>
        </p:nvSpPr>
        <p:spPr>
          <a:xfrm>
            <a:off x="1232829" y="2881593"/>
            <a:ext cx="2283574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FFFFFF"/>
                </a:solidFill>
                <a:latin typeface="Arial"/>
                <a:cs typeface="Arial"/>
              </a:rPr>
              <a:t>Monitoreo del Sistema</a:t>
            </a:r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87E614-90EB-4AE2-ECBA-8D21CD738F89}"/>
              </a:ext>
            </a:extLst>
          </p:cNvPr>
          <p:cNvSpPr txBox="1"/>
          <p:nvPr/>
        </p:nvSpPr>
        <p:spPr>
          <a:xfrm>
            <a:off x="1393815" y="4759762"/>
            <a:ext cx="2122589" cy="33855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chemeClr val="bg1"/>
                </a:solidFill>
                <a:latin typeface="Arial"/>
                <a:cs typeface="Arial"/>
              </a:rPr>
              <a:t>Gestión de Inventario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B4390E-2340-7227-BDDE-813BC5D99AF9}"/>
              </a:ext>
            </a:extLst>
          </p:cNvPr>
          <p:cNvSpPr txBox="1"/>
          <p:nvPr/>
        </p:nvSpPr>
        <p:spPr>
          <a:xfrm>
            <a:off x="5449538" y="1862496"/>
            <a:ext cx="1941740" cy="71925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Generación de Reportes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CC5BBB8-7696-D588-C659-810A79BA2C2D}"/>
              </a:ext>
            </a:extLst>
          </p:cNvPr>
          <p:cNvSpPr txBox="1"/>
          <p:nvPr/>
        </p:nvSpPr>
        <p:spPr>
          <a:xfrm>
            <a:off x="5278941" y="3911902"/>
            <a:ext cx="2272843" cy="36933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FFFFFF"/>
                </a:solidFill>
                <a:latin typeface="Arial"/>
                <a:cs typeface="Arial"/>
              </a:rPr>
              <a:t>Gestión de Pedidos</a:t>
            </a:r>
            <a:endParaRPr lang="es-ES">
              <a:solidFill>
                <a:srgbClr val="FFFFFF"/>
              </a:solidFill>
              <a:latin typeface="Aptos"/>
              <a:cs typeface="Arial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2DEEC8F-C077-957B-9C45-822F900FE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802" y="4616942"/>
            <a:ext cx="607721" cy="67211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900BBC-9D9D-9CCD-D54C-1C0DE3BA86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7892" y="1937688"/>
            <a:ext cx="687172" cy="56975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DAB4C5F-C943-AA69-B8AC-89D454418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576" y="3833477"/>
            <a:ext cx="554059" cy="52186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3A08EDBD-4406-19F7-B578-6DDE11DD789C}"/>
              </a:ext>
            </a:extLst>
          </p:cNvPr>
          <p:cNvSpPr txBox="1"/>
          <p:nvPr/>
        </p:nvSpPr>
        <p:spPr>
          <a:xfrm>
            <a:off x="5278941" y="5768606"/>
            <a:ext cx="2272843" cy="38472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900">
                <a:solidFill>
                  <a:schemeClr val="bg1"/>
                </a:solidFill>
                <a:latin typeface="Arial"/>
                <a:cs typeface="Arial"/>
              </a:rPr>
              <a:t>Registro de Ventas</a:t>
            </a:r>
            <a:endParaRPr lang="es-ES" sz="1900">
              <a:solidFill>
                <a:schemeClr val="bg1"/>
              </a:solidFill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1392DE7-8B6A-08FF-2B0E-AF2C2BC7FB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576" y="5679449"/>
            <a:ext cx="554058" cy="554058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C26FDBA9-2234-5FDC-9E55-8C70BB2B8E56}"/>
              </a:ext>
            </a:extLst>
          </p:cNvPr>
          <p:cNvSpPr txBox="1"/>
          <p:nvPr/>
        </p:nvSpPr>
        <p:spPr>
          <a:xfrm>
            <a:off x="9346518" y="1024888"/>
            <a:ext cx="2294307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FFFFFF"/>
                </a:solidFill>
                <a:latin typeface="Arial"/>
                <a:cs typeface="Arial"/>
              </a:rPr>
              <a:t>Gestión de Envíos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83CA4E5-4078-0102-9754-9CAB7BE3BFB7}"/>
              </a:ext>
            </a:extLst>
          </p:cNvPr>
          <p:cNvSpPr txBox="1"/>
          <p:nvPr/>
        </p:nvSpPr>
        <p:spPr>
          <a:xfrm>
            <a:off x="9518236" y="2924522"/>
            <a:ext cx="2122589" cy="30777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rgbClr val="FFFFFF"/>
                </a:solidFill>
                <a:latin typeface="Arial"/>
                <a:cs typeface="Arial"/>
              </a:rPr>
              <a:t>Gestión de Proveedores</a:t>
            </a:r>
            <a:endParaRPr lang="es-ES" sz="1400">
              <a:solidFill>
                <a:srgbClr val="FFFFFF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8AA74425-9B4D-4BB2-CEAD-9ED614795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8421" y="905241"/>
            <a:ext cx="661383" cy="60772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A0882BB-98F2-AA4C-F7CC-56DA4E08F4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6471" y="2762676"/>
            <a:ext cx="650650" cy="650650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E3518A35-D1C6-3852-201E-48C8221D845D}"/>
              </a:ext>
            </a:extLst>
          </p:cNvPr>
          <p:cNvSpPr txBox="1"/>
          <p:nvPr/>
        </p:nvSpPr>
        <p:spPr>
          <a:xfrm>
            <a:off x="9519700" y="4637071"/>
            <a:ext cx="2069171" cy="64633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rial"/>
                <a:cs typeface="Arial"/>
              </a:rPr>
              <a:t>Acciones de Clientes Vía Web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412CD214-AB52-30B5-F49B-46C47862829F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0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40042" y="4622224"/>
            <a:ext cx="687532" cy="687532"/>
          </a:xfrm>
          <a:prstGeom prst="rect">
            <a:avLst/>
          </a:prstGeom>
        </p:spPr>
      </p:pic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DB94246A-2619-F41C-62C2-DE7D17496BB2}"/>
              </a:ext>
            </a:extLst>
          </p:cNvPr>
          <p:cNvSpPr/>
          <p:nvPr/>
        </p:nvSpPr>
        <p:spPr>
          <a:xfrm>
            <a:off x="4346058" y="127011"/>
            <a:ext cx="4140344" cy="590411"/>
          </a:xfrm>
          <a:prstGeom prst="round2SameRect">
            <a:avLst/>
          </a:prstGeom>
          <a:solidFill>
            <a:srgbClr val="21234A"/>
          </a:solidFill>
          <a:effectLst>
            <a:outerShdw blurRad="63500" dist="38100" dir="2700000">
              <a:srgbClr val="F1CEEE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 dirty="0">
                <a:latin typeface="Comic Sans MS"/>
              </a:rPr>
              <a:t>Requisitos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70020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389E11C-1838-B2AA-E3BD-D5340A73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87"/>
            <a:ext cx="12192000" cy="686377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1FD49DF-EDA0-3629-60F0-8D86DD68C801}"/>
              </a:ext>
            </a:extLst>
          </p:cNvPr>
          <p:cNvSpPr/>
          <p:nvPr/>
        </p:nvSpPr>
        <p:spPr>
          <a:xfrm>
            <a:off x="375763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9DBFFEE-47D8-14B6-3D01-2C4FC124203C}"/>
              </a:ext>
            </a:extLst>
          </p:cNvPr>
          <p:cNvSpPr/>
          <p:nvPr/>
        </p:nvSpPr>
        <p:spPr>
          <a:xfrm>
            <a:off x="375763" y="258128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BA5D315-D453-FBF9-CC44-4846398A42C0}"/>
              </a:ext>
            </a:extLst>
          </p:cNvPr>
          <p:cNvSpPr/>
          <p:nvPr/>
        </p:nvSpPr>
        <p:spPr>
          <a:xfrm>
            <a:off x="375763" y="445945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17111E4-8003-2CB8-27CB-144EB31CFF63}"/>
              </a:ext>
            </a:extLst>
          </p:cNvPr>
          <p:cNvSpPr/>
          <p:nvPr/>
        </p:nvSpPr>
        <p:spPr>
          <a:xfrm>
            <a:off x="4464805" y="171196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379DF71-4167-5B3E-4CC1-684969D12AA9}"/>
              </a:ext>
            </a:extLst>
          </p:cNvPr>
          <p:cNvSpPr/>
          <p:nvPr/>
        </p:nvSpPr>
        <p:spPr>
          <a:xfrm>
            <a:off x="4464805" y="357940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99426CC-53DA-35B4-7CD4-85AE9C23EAC4}"/>
              </a:ext>
            </a:extLst>
          </p:cNvPr>
          <p:cNvSpPr/>
          <p:nvPr/>
        </p:nvSpPr>
        <p:spPr>
          <a:xfrm>
            <a:off x="4464805" y="545756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571B27E-E0BF-7835-FAE6-E5298A2F6A20}"/>
              </a:ext>
            </a:extLst>
          </p:cNvPr>
          <p:cNvSpPr/>
          <p:nvPr/>
        </p:nvSpPr>
        <p:spPr>
          <a:xfrm>
            <a:off x="8553847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AF0BCA0-AEBE-9475-C1D8-D164DAFD3C06}"/>
              </a:ext>
            </a:extLst>
          </p:cNvPr>
          <p:cNvSpPr/>
          <p:nvPr/>
        </p:nvSpPr>
        <p:spPr>
          <a:xfrm>
            <a:off x="8553847" y="258128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7D72CAB-D94C-85D4-61BE-CFA0E46E708A}"/>
              </a:ext>
            </a:extLst>
          </p:cNvPr>
          <p:cNvSpPr/>
          <p:nvPr/>
        </p:nvSpPr>
        <p:spPr>
          <a:xfrm>
            <a:off x="8553847" y="4459456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2C3CD4D-BBA7-CAD8-C248-D9D34ABA7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629" y="875362"/>
            <a:ext cx="631871" cy="6748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CF90A5E-1184-A408-88F7-3321B686F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235" y="2667670"/>
            <a:ext cx="749927" cy="73919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75B98BD-5AEA-57CE-7273-468672C2AEB1}"/>
              </a:ext>
            </a:extLst>
          </p:cNvPr>
          <p:cNvSpPr txBox="1"/>
          <p:nvPr/>
        </p:nvSpPr>
        <p:spPr>
          <a:xfrm>
            <a:off x="1436744" y="971228"/>
            <a:ext cx="1779153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solidFill>
                  <a:schemeClr val="bg1"/>
                </a:solidFill>
                <a:latin typeface="Arial"/>
                <a:cs typeface="Arial"/>
              </a:rPr>
              <a:t>Escabilidad</a:t>
            </a:r>
            <a:endParaRPr lang="es-ES"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9EECD0C-22C3-5DC7-15D5-1EADD31B0EA5}"/>
              </a:ext>
            </a:extLst>
          </p:cNvPr>
          <p:cNvSpPr txBox="1"/>
          <p:nvPr/>
        </p:nvSpPr>
        <p:spPr>
          <a:xfrm>
            <a:off x="1318689" y="2849396"/>
            <a:ext cx="2122589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bg1"/>
                </a:solidFill>
                <a:latin typeface="Arial"/>
                <a:cs typeface="Arial"/>
              </a:rPr>
              <a:t>Disponibilidad</a:t>
            </a:r>
            <a:endParaRPr lang="es-ES" sz="2400">
              <a:solidFill>
                <a:schemeClr val="bg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58570CF-80D8-D555-C465-42E96B888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67" y="4524375"/>
            <a:ext cx="739194" cy="87871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28F38A9-62A7-2253-A326-DDE19F366AD9}"/>
              </a:ext>
            </a:extLst>
          </p:cNvPr>
          <p:cNvSpPr txBox="1"/>
          <p:nvPr/>
        </p:nvSpPr>
        <p:spPr>
          <a:xfrm>
            <a:off x="1383083" y="4716832"/>
            <a:ext cx="1993800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Rendimiento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8D601CF1-0525-1140-1843-5140FA45EC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4135" y="1873474"/>
            <a:ext cx="728462" cy="685531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99AF56E7-7FA8-7F85-B149-D40D409455BD}"/>
              </a:ext>
            </a:extLst>
          </p:cNvPr>
          <p:cNvSpPr txBox="1"/>
          <p:nvPr/>
        </p:nvSpPr>
        <p:spPr>
          <a:xfrm>
            <a:off x="5536519" y="3879705"/>
            <a:ext cx="1854279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FFFFFF"/>
                </a:solidFill>
                <a:latin typeface="Arial"/>
                <a:cs typeface="Arial"/>
              </a:rPr>
              <a:t>Mantenibilidad</a:t>
            </a:r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54AEBB7-F8EB-C06A-5D33-CF098558C8C3}"/>
              </a:ext>
            </a:extLst>
          </p:cNvPr>
          <p:cNvSpPr txBox="1"/>
          <p:nvPr/>
        </p:nvSpPr>
        <p:spPr>
          <a:xfrm>
            <a:off x="5761899" y="1980071"/>
            <a:ext cx="1628898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Seguridad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1B4D4F3A-D077-DB56-0B65-788DF27BD0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347" y="3655051"/>
            <a:ext cx="857250" cy="85725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9A50B2D-4297-D41C-1E1F-F85AD8CBB2BE}"/>
              </a:ext>
            </a:extLst>
          </p:cNvPr>
          <p:cNvSpPr txBox="1"/>
          <p:nvPr/>
        </p:nvSpPr>
        <p:spPr>
          <a:xfrm>
            <a:off x="5654575" y="5725677"/>
            <a:ext cx="1628898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Usabilidad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F429F478-82CF-E27D-5DE7-7B49E13D94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-12656" r="-8024" b="2817"/>
          <a:stretch/>
        </p:blipFill>
        <p:spPr>
          <a:xfrm>
            <a:off x="4637065" y="5458249"/>
            <a:ext cx="632353" cy="83549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D2C7E6CE-7DA2-05F5-97E3-C2DB6891BB8A}"/>
              </a:ext>
            </a:extLst>
          </p:cNvPr>
          <p:cNvSpPr txBox="1"/>
          <p:nvPr/>
        </p:nvSpPr>
        <p:spPr>
          <a:xfrm>
            <a:off x="9614828" y="971228"/>
            <a:ext cx="1875744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Compatibilidad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7835D558-C26F-DD46-A136-A707032FE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2445" y="864629"/>
            <a:ext cx="739195" cy="685532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4F4F4E05-5A30-99AE-8E22-FD9058FA6F23}"/>
              </a:ext>
            </a:extLst>
          </p:cNvPr>
          <p:cNvSpPr txBox="1"/>
          <p:nvPr/>
        </p:nvSpPr>
        <p:spPr>
          <a:xfrm>
            <a:off x="9743616" y="2742071"/>
            <a:ext cx="1628899" cy="64633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FFFFFF"/>
                </a:solidFill>
                <a:latin typeface="Arial"/>
                <a:cs typeface="Arial"/>
              </a:rPr>
              <a:t>Respaldo y Recuperación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695D1B3-9E90-9A59-1AC4-43B621AB5F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2446" y="2656938"/>
            <a:ext cx="835785" cy="74992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2203971-1FCE-BD70-DC65-AFDD4F9074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6107" y="4642431"/>
            <a:ext cx="642603" cy="62113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AE2A3E7E-7ADC-B5EB-58F1-8136B7C0CECF}"/>
              </a:ext>
            </a:extLst>
          </p:cNvPr>
          <p:cNvSpPr txBox="1"/>
          <p:nvPr/>
        </p:nvSpPr>
        <p:spPr>
          <a:xfrm>
            <a:off x="9432377" y="4781224"/>
            <a:ext cx="2251375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Ética y Privacidad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C1488413-394D-7D9A-CFD0-508EAC13787D}"/>
              </a:ext>
            </a:extLst>
          </p:cNvPr>
          <p:cNvSpPr/>
          <p:nvPr/>
        </p:nvSpPr>
        <p:spPr>
          <a:xfrm>
            <a:off x="4253694" y="127011"/>
            <a:ext cx="3690072" cy="590411"/>
          </a:xfrm>
          <a:prstGeom prst="round2SameRect">
            <a:avLst/>
          </a:prstGeom>
          <a:solidFill>
            <a:srgbClr val="21234A"/>
          </a:solidFill>
          <a:effectLst>
            <a:outerShdw blurRad="63500" dist="38100" dir="2700000">
              <a:srgbClr val="F1CEEE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>
                <a:latin typeface="Comic Sans MS"/>
              </a:rPr>
              <a:t>Requisitos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379589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C05BCDF-7786-A0C6-8632-75897A5AE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DF2C1E-3D7D-B094-AF21-A461995B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5616FF4-430D-A776-D399-4F66995298CE}"/>
              </a:ext>
            </a:extLst>
          </p:cNvPr>
          <p:cNvSpPr txBox="1"/>
          <p:nvPr/>
        </p:nvSpPr>
        <p:spPr>
          <a:xfrm>
            <a:off x="3436513" y="3118321"/>
            <a:ext cx="530824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Análisis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del Sistema Actual</a:t>
            </a:r>
            <a:endParaRPr lang="es-ES" sz="3100">
              <a:solidFill>
                <a:srgbClr val="000000"/>
              </a:solidFill>
              <a:latin typeface="Aptos"/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34,600+ Circuit Board Blue Stock Illustrations, Royalty-Free Vector  Graphics &amp; Clip Art - iStock | Electronics">
            <a:extLst>
              <a:ext uri="{FF2B5EF4-FFF2-40B4-BE49-F238E27FC236}">
                <a16:creationId xmlns:a16="http://schemas.microsoft.com/office/drawing/2014/main" id="{6F9B2F76-C16C-E225-CD8B-4854C5B4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3" y="6229"/>
            <a:ext cx="12202507" cy="6853746"/>
          </a:xfrm>
          <a:prstGeom prst="rect">
            <a:avLst/>
          </a:prstGeom>
        </p:spPr>
      </p:pic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97B0FE0B-CBF5-B710-1434-D18D06BD477A}"/>
              </a:ext>
            </a:extLst>
          </p:cNvPr>
          <p:cNvSpPr/>
          <p:nvPr/>
        </p:nvSpPr>
        <p:spPr>
          <a:xfrm>
            <a:off x="8763586" y="1719211"/>
            <a:ext cx="3438223" cy="1658547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5A2702A4-FB90-2299-4D53-58C04DB11EFA}"/>
              </a:ext>
            </a:extLst>
          </p:cNvPr>
          <p:cNvSpPr/>
          <p:nvPr/>
        </p:nvSpPr>
        <p:spPr>
          <a:xfrm>
            <a:off x="7239586" y="3208574"/>
            <a:ext cx="4962223" cy="2108819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E023D89E-3F5D-EEE3-F8C0-5255FD25BF13}"/>
              </a:ext>
            </a:extLst>
          </p:cNvPr>
          <p:cNvSpPr/>
          <p:nvPr/>
        </p:nvSpPr>
        <p:spPr>
          <a:xfrm>
            <a:off x="7920769" y="5194391"/>
            <a:ext cx="4269494" cy="1508456"/>
          </a:xfrm>
          <a:prstGeom prst="leftArrow">
            <a:avLst/>
          </a:prstGeom>
          <a:solidFill>
            <a:srgbClr val="1E3245"/>
          </a:solidFill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F828B532-8E0D-F187-DF8B-577222786F29}"/>
              </a:ext>
            </a:extLst>
          </p:cNvPr>
          <p:cNvSpPr/>
          <p:nvPr/>
        </p:nvSpPr>
        <p:spPr>
          <a:xfrm>
            <a:off x="7539768" y="391483"/>
            <a:ext cx="4650495" cy="1520001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C45C589-577C-C65D-2F52-6CE6027F214E}"/>
              </a:ext>
            </a:extLst>
          </p:cNvPr>
          <p:cNvSpPr txBox="1"/>
          <p:nvPr/>
        </p:nvSpPr>
        <p:spPr>
          <a:xfrm>
            <a:off x="8537159" y="937729"/>
            <a:ext cx="3656829" cy="43088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>
                <a:solidFill>
                  <a:schemeClr val="bg1"/>
                </a:solidFill>
                <a:latin typeface="Arial"/>
                <a:cs typeface="Arial"/>
              </a:rPr>
              <a:t>Problemas de Escalabilidad</a:t>
            </a:r>
            <a:endParaRPr lang="es-ES" sz="220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DF0B350-4DF6-EC6D-5AFD-46EC0F383080}"/>
              </a:ext>
            </a:extLst>
          </p:cNvPr>
          <p:cNvSpPr txBox="1"/>
          <p:nvPr/>
        </p:nvSpPr>
        <p:spPr>
          <a:xfrm>
            <a:off x="9723290" y="2277000"/>
            <a:ext cx="2341302" cy="55399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>
                <a:solidFill>
                  <a:srgbClr val="FFFFFF"/>
                </a:solidFill>
                <a:latin typeface="Arial"/>
                <a:cs typeface="Arial"/>
              </a:rPr>
              <a:t>Rendimiento</a:t>
            </a:r>
            <a:endParaRPr lang="es-ES" sz="3000">
              <a:solidFill>
                <a:srgbClr val="FFFFFF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6DE5536-C92B-E244-7B11-C81CCD27AB61}"/>
              </a:ext>
            </a:extLst>
          </p:cNvPr>
          <p:cNvSpPr txBox="1"/>
          <p:nvPr/>
        </p:nvSpPr>
        <p:spPr>
          <a:xfrm>
            <a:off x="8580290" y="3847181"/>
            <a:ext cx="3484301" cy="83099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bg1"/>
                </a:solidFill>
                <a:latin typeface="Arial"/>
                <a:cs typeface="Arial"/>
              </a:rPr>
              <a:t>Dificultad para Actualizar o Modificar</a:t>
            </a:r>
            <a:endParaRPr lang="es-ES" sz="240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6AD806-7604-FF58-FD1A-A6E8F2B94D63}"/>
              </a:ext>
            </a:extLst>
          </p:cNvPr>
          <p:cNvSpPr txBox="1"/>
          <p:nvPr/>
        </p:nvSpPr>
        <p:spPr>
          <a:xfrm>
            <a:off x="9065199" y="5682909"/>
            <a:ext cx="2837757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FFFFFF"/>
                </a:solidFill>
                <a:latin typeface="Arial"/>
                <a:cs typeface="Arial"/>
              </a:rPr>
              <a:t>Funcionalidades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5767A3C-4A70-6A59-93EF-079C529A6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7102" y="829829"/>
            <a:ext cx="637887" cy="55706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3263E46-72AA-7C06-6ED4-12EB0A730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195" y="5690465"/>
            <a:ext cx="487795" cy="5224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B7C16AB-14BE-8307-0D5A-F4C30F24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5143" y="3844007"/>
            <a:ext cx="741796" cy="82261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FB7831F-A87B-9E6E-B501-9BA08374D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033" y="2193819"/>
            <a:ext cx="580159" cy="707160"/>
          </a:xfrm>
          <a:prstGeom prst="rect">
            <a:avLst/>
          </a:prstGeom>
        </p:spPr>
      </p:pic>
      <p:sp>
        <p:nvSpPr>
          <p:cNvPr id="4" name="Rectángulo: esquinas superiores redondeadas 3">
            <a:extLst>
              <a:ext uri="{FF2B5EF4-FFF2-40B4-BE49-F238E27FC236}">
                <a16:creationId xmlns:a16="http://schemas.microsoft.com/office/drawing/2014/main" id="{8B816E67-40D3-6BE3-8FCB-2F7709B1A216}"/>
              </a:ext>
            </a:extLst>
          </p:cNvPr>
          <p:cNvSpPr/>
          <p:nvPr/>
        </p:nvSpPr>
        <p:spPr>
          <a:xfrm rot="5400000">
            <a:off x="1024219" y="1077513"/>
            <a:ext cx="2171255" cy="4207950"/>
          </a:xfrm>
          <a:prstGeom prst="round2SameRect">
            <a:avLst/>
          </a:prstGeom>
          <a:solidFill>
            <a:srgbClr val="1E3245"/>
          </a:solidFill>
          <a:effectLst>
            <a:outerShdw blurRad="127000" dist="63500" dir="1878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A298F6-EE3D-89F4-6BD2-A416C2895E58}"/>
              </a:ext>
            </a:extLst>
          </p:cNvPr>
          <p:cNvSpPr txBox="1"/>
          <p:nvPr/>
        </p:nvSpPr>
        <p:spPr>
          <a:xfrm>
            <a:off x="70" y="2271798"/>
            <a:ext cx="3738299" cy="175432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5400">
                <a:solidFill>
                  <a:srgbClr val="FFFFFF"/>
                </a:solidFill>
                <a:latin typeface="Arial"/>
                <a:cs typeface="Arial"/>
              </a:rPr>
              <a:t>Principales Fallos</a:t>
            </a:r>
            <a:endParaRPr lang="es-E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8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5F5D6CC2-7C2D-25CD-1C54-2E247069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9856D1-D2BA-0A7C-A3E5-D8041BCD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A0A029-5431-B6F2-6BD6-694B3BDEB45B}"/>
              </a:ext>
            </a:extLst>
          </p:cNvPr>
          <p:cNvSpPr txBox="1"/>
          <p:nvPr/>
        </p:nvSpPr>
        <p:spPr>
          <a:xfrm>
            <a:off x="3436513" y="3150519"/>
            <a:ext cx="530824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Diseño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Nueva </a:t>
            </a:r>
            <a:r>
              <a:rPr lang="en-US" sz="3100" i="1" err="1">
                <a:solidFill>
                  <a:srgbClr val="A4C2F4"/>
                </a:solidFill>
                <a:latin typeface="Comic Sans MS"/>
              </a:rPr>
              <a:t>Arquitectura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3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emium Vector | High tech technology geometric background">
            <a:extLst>
              <a:ext uri="{FF2B5EF4-FFF2-40B4-BE49-F238E27FC236}">
                <a16:creationId xmlns:a16="http://schemas.microsoft.com/office/drawing/2014/main" id="{DC587DFE-6806-207F-0C65-81162766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" y="-3219"/>
            <a:ext cx="12295030" cy="7014692"/>
          </a:xfrm>
          <a:prstGeom prst="rect">
            <a:avLst/>
          </a:prstGeom>
        </p:spPr>
      </p:pic>
      <p:sp>
        <p:nvSpPr>
          <p:cNvPr id="10" name="Rectángulo: esquinas redondeadas 13">
            <a:extLst>
              <a:ext uri="{FF2B5EF4-FFF2-40B4-BE49-F238E27FC236}">
                <a16:creationId xmlns:a16="http://schemas.microsoft.com/office/drawing/2014/main" id="{2CB9BB78-CCCE-91A1-6B72-5CD9CD80D665}"/>
              </a:ext>
            </a:extLst>
          </p:cNvPr>
          <p:cNvSpPr/>
          <p:nvPr/>
        </p:nvSpPr>
        <p:spPr>
          <a:xfrm>
            <a:off x="3656028" y="113040"/>
            <a:ext cx="4443269" cy="1548207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4400">
                <a:latin typeface="Comic Sans MS"/>
              </a:rPr>
              <a:t>Servicios a Desarrollar</a:t>
            </a:r>
          </a:p>
        </p:txBody>
      </p:sp>
      <p:sp>
        <p:nvSpPr>
          <p:cNvPr id="12" name="Rectángulo: esquinas redondeadas 7">
            <a:extLst>
              <a:ext uri="{FF2B5EF4-FFF2-40B4-BE49-F238E27FC236}">
                <a16:creationId xmlns:a16="http://schemas.microsoft.com/office/drawing/2014/main" id="{28A69893-2CDE-8FAC-6B09-3877F077F80C}"/>
              </a:ext>
            </a:extLst>
          </p:cNvPr>
          <p:cNvSpPr/>
          <p:nvPr/>
        </p:nvSpPr>
        <p:spPr>
          <a:xfrm>
            <a:off x="1306444" y="226377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81664-8B52-D23A-3191-FC970AF14CB8}"/>
              </a:ext>
            </a:extLst>
          </p:cNvPr>
          <p:cNvSpPr txBox="1"/>
          <p:nvPr/>
        </p:nvSpPr>
        <p:spPr>
          <a:xfrm>
            <a:off x="1310742" y="2411936"/>
            <a:ext cx="32730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de Administración de </a:t>
            </a:r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Usuarios</a:t>
            </a:r>
            <a:endParaRPr lang="en-US" sz="20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ángulo: esquinas redondeadas 7">
            <a:extLst>
              <a:ext uri="{FF2B5EF4-FFF2-40B4-BE49-F238E27FC236}">
                <a16:creationId xmlns:a16="http://schemas.microsoft.com/office/drawing/2014/main" id="{87C189F2-EE10-4659-058B-375A73CC6862}"/>
              </a:ext>
            </a:extLst>
          </p:cNvPr>
          <p:cNvSpPr/>
          <p:nvPr/>
        </p:nvSpPr>
        <p:spPr>
          <a:xfrm>
            <a:off x="6804467" y="226377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44C49-2F1C-D158-A369-D95DA15C9F47}"/>
              </a:ext>
            </a:extLst>
          </p:cNvPr>
          <p:cNvSpPr txBox="1"/>
          <p:nvPr/>
        </p:nvSpPr>
        <p:spPr>
          <a:xfrm>
            <a:off x="6787301" y="256582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Inventario</a:t>
            </a:r>
            <a:endParaRPr lang="en-US" sz="2000" err="1">
              <a:solidFill>
                <a:schemeClr val="bg1"/>
              </a:solidFill>
              <a:latin typeface="Arial"/>
              <a:cs typeface="Times New Roman"/>
            </a:endParaRPr>
          </a:p>
        </p:txBody>
      </p:sp>
      <p:sp>
        <p:nvSpPr>
          <p:cNvPr id="19" name="Rectángulo: esquinas redondeadas 7">
            <a:extLst>
              <a:ext uri="{FF2B5EF4-FFF2-40B4-BE49-F238E27FC236}">
                <a16:creationId xmlns:a16="http://schemas.microsoft.com/office/drawing/2014/main" id="{BBAC77F1-DDAE-DDC8-9193-45DA480DCC7A}"/>
              </a:ext>
            </a:extLst>
          </p:cNvPr>
          <p:cNvSpPr/>
          <p:nvPr/>
        </p:nvSpPr>
        <p:spPr>
          <a:xfrm>
            <a:off x="1310088" y="3573730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7">
            <a:extLst>
              <a:ext uri="{FF2B5EF4-FFF2-40B4-BE49-F238E27FC236}">
                <a16:creationId xmlns:a16="http://schemas.microsoft.com/office/drawing/2014/main" id="{38B12E6B-EE05-B5D3-2A9C-DFA30EECBEE0}"/>
              </a:ext>
            </a:extLst>
          </p:cNvPr>
          <p:cNvSpPr/>
          <p:nvPr/>
        </p:nvSpPr>
        <p:spPr>
          <a:xfrm>
            <a:off x="6804872" y="3573730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7">
            <a:extLst>
              <a:ext uri="{FF2B5EF4-FFF2-40B4-BE49-F238E27FC236}">
                <a16:creationId xmlns:a16="http://schemas.microsoft.com/office/drawing/2014/main" id="{E155E076-BAC8-ECE5-E101-E22354BAFB98}"/>
              </a:ext>
            </a:extLst>
          </p:cNvPr>
          <p:cNvSpPr/>
          <p:nvPr/>
        </p:nvSpPr>
        <p:spPr>
          <a:xfrm>
            <a:off x="1310089" y="5033133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7">
            <a:extLst>
              <a:ext uri="{FF2B5EF4-FFF2-40B4-BE49-F238E27FC236}">
                <a16:creationId xmlns:a16="http://schemas.microsoft.com/office/drawing/2014/main" id="{254A691B-0344-7590-216D-1D486B3589FD}"/>
              </a:ext>
            </a:extLst>
          </p:cNvPr>
          <p:cNvSpPr/>
          <p:nvPr/>
        </p:nvSpPr>
        <p:spPr>
          <a:xfrm>
            <a:off x="6804872" y="503313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87914-6C29-0046-D372-E42149660711}"/>
              </a:ext>
            </a:extLst>
          </p:cNvPr>
          <p:cNvSpPr txBox="1"/>
          <p:nvPr/>
        </p:nvSpPr>
        <p:spPr>
          <a:xfrm>
            <a:off x="1296365" y="387578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 de Pago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04DC16-479B-FA51-29A5-0727872B13B2}"/>
              </a:ext>
            </a:extLst>
          </p:cNvPr>
          <p:cNvSpPr txBox="1"/>
          <p:nvPr/>
        </p:nvSpPr>
        <p:spPr>
          <a:xfrm>
            <a:off x="6787301" y="387578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Monitorización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7CC01-E279-2B7F-AA78-CC02B17BE7A2}"/>
              </a:ext>
            </a:extLst>
          </p:cNvPr>
          <p:cNvSpPr txBox="1"/>
          <p:nvPr/>
        </p:nvSpPr>
        <p:spPr>
          <a:xfrm>
            <a:off x="1292922" y="5335184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Web</a:t>
            </a:r>
            <a:endParaRPr lang="en-US" sz="2000">
              <a:solidFill>
                <a:schemeClr val="bg1"/>
              </a:solidFill>
              <a:latin typeface="Arial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5A7426-416E-AB79-9A1C-002923F47968}"/>
              </a:ext>
            </a:extLst>
          </p:cNvPr>
          <p:cNvSpPr txBox="1"/>
          <p:nvPr/>
        </p:nvSpPr>
        <p:spPr>
          <a:xfrm>
            <a:off x="6784061" y="5335186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API </a:t>
            </a:r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Gateaway</a:t>
            </a:r>
          </a:p>
        </p:txBody>
      </p:sp>
    </p:spTree>
    <p:extLst>
      <p:ext uri="{BB962C8B-B14F-4D97-AF65-F5344CB8AC3E}">
        <p14:creationId xmlns:p14="http://schemas.microsoft.com/office/powerpoint/2010/main" val="69440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</Words>
  <Application>Microsoft Office PowerPoint</Application>
  <PresentationFormat>Panorámica</PresentationFormat>
  <Paragraphs>62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GABRIEL ISAAC AVENDANO CAMPOS</cp:lastModifiedBy>
  <cp:revision>4</cp:revision>
  <dcterms:created xsi:type="dcterms:W3CDTF">2025-04-03T23:12:28Z</dcterms:created>
  <dcterms:modified xsi:type="dcterms:W3CDTF">2025-04-07T13:07:21Z</dcterms:modified>
</cp:coreProperties>
</file>